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28B91-D312-460C-912B-1CD22236926F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7E27-C9A8-4EC2-8A88-3033AF76B64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857305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147695" cy="49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7992888" cy="576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69702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3</cp:revision>
  <dcterms:created xsi:type="dcterms:W3CDTF">2020-04-03T17:21:05Z</dcterms:created>
  <dcterms:modified xsi:type="dcterms:W3CDTF">2020-04-05T19:56:06Z</dcterms:modified>
</cp:coreProperties>
</file>