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44CDA7-B494-4894-A4FC-C26EAA22E449}" type="datetimeFigureOut">
              <a:rPr lang="es-CL" smtClean="0"/>
              <a:t>26-03-2020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652183-BA2B-4BCA-B413-F55FFF348258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748437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98" y="404664"/>
            <a:ext cx="832847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23960"/>
            <a:ext cx="7704855" cy="567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198" y="332657"/>
            <a:ext cx="7557201" cy="591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4328"/>
            <a:ext cx="7560840" cy="611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Flujo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2</cp:revision>
  <dcterms:created xsi:type="dcterms:W3CDTF">2020-03-26T15:38:50Z</dcterms:created>
  <dcterms:modified xsi:type="dcterms:W3CDTF">2020-03-26T21:09:48Z</dcterms:modified>
</cp:coreProperties>
</file>