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79" r:id="rId3"/>
    <p:sldId id="286" r:id="rId4"/>
    <p:sldId id="291" r:id="rId5"/>
    <p:sldId id="292" r:id="rId6"/>
    <p:sldId id="287" r:id="rId7"/>
    <p:sldId id="288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1200" y="1621588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n°20 en </a:t>
            </a:r>
            <a:r>
              <a:rPr lang="es-CL" dirty="0" smtClean="0"/>
              <a:t>3° </a:t>
            </a:r>
            <a:r>
              <a:rPr lang="es-CL" dirty="0" smtClean="0"/>
              <a:t>Básicos. </a:t>
            </a:r>
            <a:br>
              <a:rPr lang="es-CL" dirty="0" smtClean="0"/>
            </a:br>
            <a:r>
              <a:rPr lang="es-CL" dirty="0" smtClean="0"/>
              <a:t>“Retroalimentación a:</a:t>
            </a:r>
            <a:br>
              <a:rPr lang="es-CL" dirty="0" smtClean="0"/>
            </a:br>
            <a:r>
              <a:rPr lang="es-CL" dirty="0" smtClean="0"/>
              <a:t>Actividad Física con intensidad. </a:t>
            </a:r>
            <a:br>
              <a:rPr lang="es-CL" dirty="0" smtClean="0"/>
            </a:br>
            <a:r>
              <a:rPr lang="es-CL" dirty="0" smtClean="0"/>
              <a:t>Juegos Motrices.</a:t>
            </a:r>
            <a:br>
              <a:rPr lang="es-CL" dirty="0" smtClean="0"/>
            </a:br>
            <a:r>
              <a:rPr lang="es-CL" dirty="0" smtClean="0"/>
              <a:t>Alimentación, posturas e Higiene.”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840360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725540"/>
            <a:ext cx="4413027" cy="2132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una breve retroalimentación a cada concepto trabajado, ya sea en la actividad física con intensidad moderada a vigorosa, juegos motrices básicos, y por último la alimentación saludable, postura saludable y los hábitos de higiene.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(2 Rondas)(Intensidad: 1-2-3-4 o 5)   </a:t>
            </a:r>
            <a:endParaRPr lang="es-CL" dirty="0"/>
          </a:p>
        </p:txBody>
      </p:sp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08" y="5138531"/>
            <a:ext cx="1974345" cy="127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Ejercicios con bastones - Escolar - ABC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3" y="2073100"/>
            <a:ext cx="1465800" cy="12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CIÓN FÍSICA ACTUAL: MAS EJEMPLOS DE EJERCICIOS CON BASTONES |  Educacion fisica, Ejercicios, Educac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303" y="2204287"/>
            <a:ext cx="2210920" cy="11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304" y="4187829"/>
            <a:ext cx="1371098" cy="95070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5531" y="4187828"/>
            <a:ext cx="1435658" cy="95070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0682" y="1983560"/>
            <a:ext cx="2954777" cy="1455676"/>
          </a:xfrm>
          <a:prstGeom prst="rect">
            <a:avLst/>
          </a:prstGeom>
        </p:spPr>
      </p:pic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290570"/>
              </p:ext>
            </p:extLst>
          </p:nvPr>
        </p:nvGraphicFramePr>
        <p:xfrm>
          <a:off x="460375" y="1485900"/>
          <a:ext cx="7573478" cy="3622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195456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2-3 MINUTOS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 MEZCLA</a:t>
                      </a:r>
                      <a:r>
                        <a:rPr lang="es-CL" baseline="0" dirty="0" smtClean="0"/>
                        <a:t> EL EJERCICIO, 1 Y 2.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40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SALTOS</a:t>
                      </a:r>
                      <a:r>
                        <a:rPr lang="es-CL" sz="1800" baseline="0" dirty="0" smtClean="0"/>
                        <a:t> 1 O 2 PIES/ PASADA POR BAJO EL TUVO </a:t>
                      </a:r>
                      <a:r>
                        <a:rPr lang="es-CL" baseline="0" dirty="0" smtClean="0"/>
                        <a:t>. 40 SEGUNDOS DE TRABAJO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CL" b="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 TOQUE DE HOMBROS. 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" name="Imagen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3215" y="4043823"/>
            <a:ext cx="2245569" cy="1006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035985"/>
              </p:ext>
            </p:extLst>
          </p:nvPr>
        </p:nvGraphicFramePr>
        <p:xfrm>
          <a:off x="460375" y="5137261"/>
          <a:ext cx="7537214" cy="1583140"/>
        </p:xfrm>
        <a:graphic>
          <a:graphicData uri="http://schemas.openxmlformats.org/drawingml/2006/table">
            <a:tbl>
              <a:tblPr/>
              <a:tblGrid>
                <a:gridCol w="7537214"/>
              </a:tblGrid>
              <a:tr h="1583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5. HIDRATACIÓN </a:t>
                      </a:r>
                      <a:r>
                        <a:rPr lang="es-CL" baseline="0" dirty="0" smtClean="0"/>
                        <a:t>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8193206" y="465137"/>
            <a:ext cx="399879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pPr algn="just"/>
            <a:r>
              <a:rPr lang="es-CL" sz="1600" b="1" dirty="0" smtClean="0"/>
              <a:t>      DESCRIPCIÓN DE EJERCICIOS: </a:t>
            </a:r>
          </a:p>
          <a:p>
            <a:pPr algn="just"/>
            <a:r>
              <a:rPr lang="es-CL" sz="1600" b="1" dirty="0" smtClean="0"/>
              <a:t>1. </a:t>
            </a:r>
            <a:r>
              <a:rPr lang="es-CL" sz="1600" dirty="0" smtClean="0"/>
              <a:t>Ubica el tubo tras tu cuello, apoyado en espalda y brazos extendidos. Realiza movimientos circulares y luego extiende tus codos y pon el tubo en tus manos, realizando movimientos voluntarios. </a:t>
            </a:r>
            <a:endParaRPr lang="es-CL" sz="1600" b="1" dirty="0"/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2. </a:t>
            </a:r>
            <a:r>
              <a:rPr lang="es-CL" sz="1600" dirty="0" smtClean="0"/>
              <a:t>Con la ayuda de un familiar quien te ayude a sostener el tubo de escoba, y le de dificultad subiéndolo o bajándolo. Primero debes saltar de un lado a otro, levantando el pie mas cercano al tubo. Luego puedes saltar a pies juntos. Segundo, baja para pasar por abajo y luego por arriba del tubo. </a:t>
            </a:r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3. </a:t>
            </a:r>
            <a:r>
              <a:rPr lang="es-CL" sz="1600" dirty="0" smtClean="0"/>
              <a:t>Combina los dos ejercicios en 20 segundos. El ejercicio de pasar por abajo y luego saltar el tubo a pies juntos por arriba. ¿Cuántas pasadas lograste hacer?</a:t>
            </a:r>
            <a:endParaRPr lang="es-CL" sz="1600" dirty="0"/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4. </a:t>
            </a:r>
            <a:r>
              <a:rPr lang="es-CL" sz="1600" dirty="0" smtClean="0"/>
              <a:t>Ubica tus manos a la anchura de hombros en el suelo y tu cadera neutral. Luego saca una mano, e intenta tocar el hombro contrario, luego repite de la otra lateralidad. </a:t>
            </a:r>
            <a:endParaRPr lang="es-CL" sz="1600" b="1" dirty="0" smtClean="0"/>
          </a:p>
          <a:p>
            <a:pPr algn="just"/>
            <a:r>
              <a:rPr lang="es-CL" sz="1600" b="1" dirty="0" smtClean="0"/>
              <a:t>5.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643" y="14068"/>
            <a:ext cx="7174059" cy="998437"/>
          </a:xfrm>
        </p:spPr>
        <p:txBody>
          <a:bodyPr/>
          <a:lstStyle/>
          <a:p>
            <a:r>
              <a:rPr lang="es-CL" dirty="0"/>
              <a:t>2</a:t>
            </a:r>
            <a:r>
              <a:rPr lang="es-CL" dirty="0" smtClean="0"/>
              <a:t>. Juegos de mayor dificultad.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268643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44625" y="1012505"/>
            <a:ext cx="4544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atrapar: </a:t>
            </a:r>
            <a:endParaRPr lang="es-CL" sz="2400" b="1" dirty="0"/>
          </a:p>
          <a:p>
            <a:pPr algn="ctr"/>
            <a:r>
              <a:rPr lang="es-CL" sz="2400" dirty="0" smtClean="0"/>
              <a:t>Primero debes lanzar el globo hacia arriba, luego que el globo esta en el aire, rápidamente atrapa un objeto y llévalo al recipiente. </a:t>
            </a:r>
          </a:p>
          <a:p>
            <a:pPr algn="ctr"/>
            <a:r>
              <a:rPr lang="es-CL" sz="2400" dirty="0" smtClean="0"/>
              <a:t>Toca nuevamente el globo y sin tomarlo ve en busca de los demás.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04059" y="659391"/>
            <a:ext cx="54772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2. Desafío de atrapar organizando colores: </a:t>
            </a:r>
          </a:p>
          <a:p>
            <a:pPr algn="ctr"/>
            <a:r>
              <a:rPr lang="es-CL" sz="2400" dirty="0" smtClean="0"/>
              <a:t>Primero debes tener 6 objetos o frutas, </a:t>
            </a:r>
          </a:p>
          <a:p>
            <a:pPr algn="ctr"/>
            <a:r>
              <a:rPr lang="es-CL" sz="2400" dirty="0" smtClean="0"/>
              <a:t>y organiza por color donde dejarás o dejarán cada uno. Selecciona un color y  debes ir atrapándolos de los primeros, hasta el último color (Si quieres que un familiar te ayude, pídele para que sea con mas dificultad)</a:t>
            </a:r>
            <a:endParaRPr lang="es-CL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495" y="3690161"/>
            <a:ext cx="5259632" cy="2990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14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617439" y="341194"/>
            <a:ext cx="4292807" cy="5325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/>
              <a:t>3</a:t>
            </a:r>
            <a:r>
              <a:rPr lang="es-CL" sz="2400" b="1" dirty="0" smtClean="0"/>
              <a:t>. Con la ayuda de dos sillas y un tubo de escoba sostenido. </a:t>
            </a:r>
            <a:r>
              <a:rPr lang="es-CL" sz="2400" u="sng" dirty="0" smtClean="0"/>
              <a:t>Descripción:</a:t>
            </a:r>
            <a:r>
              <a:rPr lang="es-CL" sz="2400" dirty="0" smtClean="0"/>
              <a:t> invita a participar a un familiar y jueguen a los toques de pelota, globo  con toque de manos, o una pelota de papel arrugada y cuadernos como paletas, crean partido amistoso con puntos.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788" y="3493827"/>
            <a:ext cx="4741458" cy="2913797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2" y="3025422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474421" y="957160"/>
            <a:ext cx="3957851" cy="1341804"/>
          </a:xfrm>
          <a:prstGeom prst="wedgeEllipseCallout">
            <a:avLst>
              <a:gd name="adj1" fmla="val -15419"/>
              <a:gd name="adj2" fmla="val 10928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Realiza el último juego, de habilidades motrices manipulativas,</a:t>
            </a:r>
          </a:p>
          <a:p>
            <a:pPr algn="ctr"/>
            <a:r>
              <a:rPr lang="es-CL" dirty="0" smtClean="0"/>
              <a:t>diviértete!!!</a:t>
            </a:r>
          </a:p>
          <a:p>
            <a:pPr algn="ctr"/>
            <a:endParaRPr lang="es-CL" dirty="0" smtClean="0"/>
          </a:p>
        </p:txBody>
      </p:sp>
      <p:sp>
        <p:nvSpPr>
          <p:cNvPr id="8" name="Llamada ovalada 7"/>
          <p:cNvSpPr/>
          <p:nvPr/>
        </p:nvSpPr>
        <p:spPr>
          <a:xfrm>
            <a:off x="2736919" y="2405097"/>
            <a:ext cx="3390705" cy="1240649"/>
          </a:xfrm>
          <a:prstGeom prst="wedgeEllipseCallout">
            <a:avLst>
              <a:gd name="adj1" fmla="val -75171"/>
              <a:gd name="adj2" fmla="val 1959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 w="0"/>
                <a:solidFill>
                  <a:schemeClr val="tx1"/>
                </a:solidFill>
              </a:rPr>
              <a:t>A continuación te dejo un LINK de apoyo para reforzar las Habilidades motrices básicas. </a:t>
            </a:r>
            <a:endParaRPr lang="es-CL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 que no hallamos realizado anteriormente: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3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4"/>
            <a:ext cx="12189856" cy="683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</TotalTime>
  <Words>621</Words>
  <Application>Microsoft Office PowerPoint</Application>
  <PresentationFormat>Panorámica</PresentationFormat>
  <Paragraphs>55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n°20 en 3° Básicos.  “Retroalimentación a: Actividad Física con intensidad.  Juegos Motrices. Alimentación, posturas e Higiene.”</vt:lpstr>
      <vt:lpstr>Presentación de PowerPoint</vt:lpstr>
      <vt:lpstr>Presentación de PowerPoint</vt:lpstr>
      <vt:lpstr>2. Juegos de mayor dificultad. </vt:lpstr>
      <vt:lpstr>Presentación de PowerPoint</vt:lpstr>
      <vt:lpstr>3.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367</cp:revision>
  <dcterms:created xsi:type="dcterms:W3CDTF">2020-03-21T01:23:08Z</dcterms:created>
  <dcterms:modified xsi:type="dcterms:W3CDTF">2020-11-04T18:58:43Z</dcterms:modified>
</cp:coreProperties>
</file>