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9"/>
  </p:notesMasterIdLst>
  <p:sldIdLst>
    <p:sldId id="256" r:id="rId2"/>
    <p:sldId id="279" r:id="rId3"/>
    <p:sldId id="286" r:id="rId4"/>
    <p:sldId id="281" r:id="rId5"/>
    <p:sldId id="287" r:id="rId6"/>
    <p:sldId id="288" r:id="rId7"/>
    <p:sldId id="267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B40D6-6323-4AC8-BA19-9F4BA7CA03E5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FE856-83B7-429D-B1A5-FCD9A7C92C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65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1080" y="636129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/>
              <a:t>Material de Apoyo para guía n°18 en 3° Básicos. </a:t>
            </a:r>
            <a:br>
              <a:rPr lang="es-CL" dirty="0"/>
            </a:br>
            <a:r>
              <a:rPr lang="es-CL" dirty="0"/>
              <a:t>“Circuito de actividad física con intensidad moderada a vigorosa y La postura saludable”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1080" y="3617252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/>
          </a:p>
          <a:p>
            <a:pPr algn="just"/>
            <a:endParaRPr lang="es-MX" sz="3200" dirty="0"/>
          </a:p>
          <a:p>
            <a:pPr algn="just"/>
            <a:r>
              <a:rPr lang="es-MX" sz="3200" dirty="0"/>
              <a:t>Profesor: Diego Chávez.</a:t>
            </a:r>
          </a:p>
          <a:p>
            <a:pPr algn="just"/>
            <a:r>
              <a:rPr lang="es-MX" sz="3200" dirty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50" name="Picture 2" descr="La mejor actividad física para niños y adolescentes | La V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774" y="4373966"/>
            <a:ext cx="4413027" cy="248403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28414" y="545910"/>
            <a:ext cx="10515600" cy="31935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/>
              <a:t>Estimado estudiante, espero que puedas entender cada desafío en este material, y logres divertirte. Trabajaremos la actividad física mediante ejercicios de </a:t>
            </a:r>
            <a:r>
              <a:rPr lang="es-CL" sz="2400" b="1" dirty="0"/>
              <a:t>intensidad moderadas a vigorosas</a:t>
            </a:r>
            <a:r>
              <a:rPr lang="es-CL" sz="2400" dirty="0"/>
              <a:t> </a:t>
            </a:r>
            <a:r>
              <a:rPr lang="es-CL" sz="2400" b="1" dirty="0"/>
              <a:t>que permita mejorar la condición física</a:t>
            </a:r>
            <a:r>
              <a:rPr lang="es-CL" sz="2400" dirty="0"/>
              <a:t>, y luego un hincapié en imagen de la Postura Saludable. </a:t>
            </a:r>
          </a:p>
          <a:p>
            <a:pPr algn="just"/>
            <a:endParaRPr lang="es-CL" sz="2400" dirty="0"/>
          </a:p>
          <a:p>
            <a:pPr algn="just"/>
            <a:r>
              <a:rPr lang="es-CL" sz="2400" i="1" dirty="0"/>
              <a:t>Importante: Considera un espacio seguro para realizar la actividad. Es importante la presencia de un adulto para evitar accidentes. </a:t>
            </a:r>
          </a:p>
        </p:txBody>
      </p:sp>
      <p:pic>
        <p:nvPicPr>
          <p:cNvPr id="1028" name="Picture 4" descr="Conjunto de niños felices - Descargar Vectores Gratis, Illustrato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098" y="3913025"/>
            <a:ext cx="6058232" cy="294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es-CL" dirty="0"/>
              <a:t>Calentamiento Físico mediante un circuito.</a:t>
            </a:r>
          </a:p>
          <a:p>
            <a:r>
              <a:rPr lang="es-CL" dirty="0"/>
              <a:t>   (2 Rondas)(Intensidad: 1-2-3-4 o 5)   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727036"/>
              </p:ext>
            </p:extLst>
          </p:nvPr>
        </p:nvGraphicFramePr>
        <p:xfrm>
          <a:off x="460375" y="1325563"/>
          <a:ext cx="7573478" cy="54530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92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7643">
                <a:tc>
                  <a:txBody>
                    <a:bodyPr/>
                    <a:lstStyle/>
                    <a:p>
                      <a:r>
                        <a:rPr lang="es-CL" dirty="0"/>
                        <a:t>1. MOVILIDAD ARTICULAR,</a:t>
                      </a:r>
                      <a:r>
                        <a:rPr lang="es-CL" baseline="0" dirty="0"/>
                        <a:t> </a:t>
                      </a:r>
                    </a:p>
                    <a:p>
                      <a:r>
                        <a:rPr lang="es-CL" baseline="0" dirty="0"/>
                        <a:t>20 SEGUNDOS DE TRABAJO. </a:t>
                      </a:r>
                      <a:endParaRPr lang="es-CL" dirty="0"/>
                    </a:p>
                    <a:p>
                      <a:pPr marL="342900" indent="-342900">
                        <a:buAutoNum type="arabicPeriod"/>
                      </a:pPr>
                      <a:endParaRPr lang="es-CL" baseline="0" dirty="0"/>
                    </a:p>
                    <a:p>
                      <a:pPr marL="0" indent="0">
                        <a:buNone/>
                      </a:pPr>
                      <a:endParaRPr lang="es-CL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4. ESCALADA,</a:t>
                      </a:r>
                      <a:r>
                        <a:rPr lang="es-CL" baseline="0" dirty="0"/>
                        <a:t> </a:t>
                      </a:r>
                    </a:p>
                    <a:p>
                      <a:r>
                        <a:rPr lang="es-CL" b="0" baseline="0" dirty="0">
                          <a:solidFill>
                            <a:schemeClr val="tx1"/>
                          </a:solidFill>
                        </a:rPr>
                        <a:t>20 SEGUNDOS DE TRABAJO. </a:t>
                      </a:r>
                      <a:endParaRPr lang="es-C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76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CL" sz="1800" dirty="0"/>
                        <a:t>2. </a:t>
                      </a:r>
                      <a:r>
                        <a:rPr lang="es-CL" baseline="0" dirty="0"/>
                        <a:t>SKIPPING, TALONEO SALTO. </a:t>
                      </a:r>
                    </a:p>
                    <a:p>
                      <a:pPr marL="0" indent="0">
                        <a:buNone/>
                      </a:pPr>
                      <a:r>
                        <a:rPr lang="es-CL" baseline="0" dirty="0"/>
                        <a:t>20 SEGUNDOS DE TRABAJO C/U.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8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/>
                        <a:t> 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5. BURPES</a:t>
                      </a:r>
                      <a:r>
                        <a:rPr lang="es-CL" baseline="0" dirty="0"/>
                        <a:t>. 20 SEGUNDOS DE TRAB.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7699">
                <a:tc>
                  <a:txBody>
                    <a:bodyPr/>
                    <a:lstStyle/>
                    <a:p>
                      <a:r>
                        <a:rPr lang="es-CL" dirty="0"/>
                        <a:t>3. </a:t>
                      </a:r>
                      <a:r>
                        <a:rPr lang="es-CL" sz="1800" dirty="0"/>
                        <a:t>ABDOMINAL EN SILLA Y GIRO,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/>
                        <a:t>20 SEGUNDOS DE TRABAJO.</a:t>
                      </a:r>
                      <a:endParaRPr lang="es-CL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6. HIDRATACIÓN</a:t>
                      </a:r>
                      <a:r>
                        <a:rPr lang="es-CL" baseline="0" dirty="0"/>
                        <a:t> O HIGIENE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Flecha curvada hacia la izquierda 6"/>
          <p:cNvSpPr/>
          <p:nvPr/>
        </p:nvSpPr>
        <p:spPr>
          <a:xfrm rot="10800000">
            <a:off x="654806" y="5688579"/>
            <a:ext cx="600502" cy="97105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1032" name="Picture 8" descr="COSALE | La importancia de una buena hidrat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547" y="5485492"/>
            <a:ext cx="1974345" cy="11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8033853" y="465137"/>
            <a:ext cx="3998794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1600" b="1" dirty="0"/>
          </a:p>
          <a:p>
            <a:r>
              <a:rPr lang="es-CL" sz="1600" b="1" dirty="0"/>
              <a:t>      DESCRIPCIÓN DE EJERCICIOS: </a:t>
            </a:r>
          </a:p>
          <a:p>
            <a:r>
              <a:rPr lang="es-CL" sz="1600" b="1" dirty="0"/>
              <a:t>      1</a:t>
            </a:r>
            <a:r>
              <a:rPr lang="es-CL" sz="1600" dirty="0"/>
              <a:t>.Realiza los movimientos que demuestra la imagen. </a:t>
            </a:r>
          </a:p>
          <a:p>
            <a:endParaRPr lang="es-CL" sz="1600" b="1" dirty="0"/>
          </a:p>
          <a:p>
            <a:r>
              <a:rPr lang="es-CL" sz="1600" b="1" dirty="0"/>
              <a:t>2. </a:t>
            </a:r>
            <a:r>
              <a:rPr lang="es-CL" sz="1600" dirty="0"/>
              <a:t>Selecciona los dos ejercicios; cada uno con tiempo de trabajo, y luego tiempo de descanso 20´´(segundos).</a:t>
            </a:r>
          </a:p>
          <a:p>
            <a:endParaRPr lang="es-CL" sz="1600" dirty="0"/>
          </a:p>
          <a:p>
            <a:r>
              <a:rPr lang="es-CL" sz="1600" b="1" dirty="0"/>
              <a:t>3. </a:t>
            </a:r>
            <a:r>
              <a:rPr lang="es-CL" sz="1600" dirty="0"/>
              <a:t>Ubica una silla, y realiza una flexión de codo, luego bordea la silla trotando, realiza dos flexiones de codo y bordea la silla. Repite la acción hasta completar 20 </a:t>
            </a:r>
            <a:r>
              <a:rPr lang="es-CL" sz="1600" dirty="0" err="1"/>
              <a:t>Seg</a:t>
            </a:r>
            <a:r>
              <a:rPr lang="es-CL" sz="1600" dirty="0"/>
              <a:t>. O el ejercicio completo con 5 flexiones en total.</a:t>
            </a:r>
          </a:p>
          <a:p>
            <a:endParaRPr lang="es-CL" sz="1600" dirty="0"/>
          </a:p>
          <a:p>
            <a:r>
              <a:rPr lang="es-CL" sz="1600" b="1" dirty="0"/>
              <a:t>4. </a:t>
            </a:r>
            <a:r>
              <a:rPr lang="es-CL" sz="1600" dirty="0"/>
              <a:t>Ubica bien tus palmas y punta de pies, cadera media y lleva una rodilla hacia adelante y luego la otra.  </a:t>
            </a:r>
          </a:p>
          <a:p>
            <a:endParaRPr lang="es-CL" sz="1600" dirty="0"/>
          </a:p>
          <a:p>
            <a:r>
              <a:rPr lang="es-CL" sz="1600" b="1" dirty="0"/>
              <a:t>5. </a:t>
            </a:r>
            <a:r>
              <a:rPr lang="es-CL" sz="1600" dirty="0"/>
              <a:t>Apoya tus manos y tu cuerpo extendido en punta de pie o apoyando rodillas, realiza una flexión de codo, luego de pie y trota bordeando la silla, ahora agrega dos flexiones de codo y repite la acción. Tres flexiones… etc.</a:t>
            </a:r>
          </a:p>
          <a:p>
            <a:endParaRPr lang="es-CL" dirty="0"/>
          </a:p>
          <a:p>
            <a:r>
              <a:rPr lang="es-CL" sz="1600" b="1" dirty="0"/>
              <a:t>6. </a:t>
            </a:r>
            <a:r>
              <a:rPr lang="es-CL" sz="1600" dirty="0"/>
              <a:t>Hidratación o higiene. </a:t>
            </a:r>
          </a:p>
          <a:p>
            <a:endParaRPr lang="es-CL" dirty="0"/>
          </a:p>
          <a:p>
            <a:endParaRPr lang="es-CL" dirty="0"/>
          </a:p>
        </p:txBody>
      </p:sp>
      <p:sp>
        <p:nvSpPr>
          <p:cNvPr id="2" name="AutoShape 2" descr="5 ejercicios increíbles para tener un vientre de envidia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3" name="Picture 4" descr="La propiocepción en el tobillo y rodilla | Virginia Moreno Fisioterap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45" y="4100207"/>
            <a:ext cx="1692323" cy="93532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6" descr="Ejercicios de gimnasia para adelgazar en casa - La Opinión de Murc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705" y="4056642"/>
            <a:ext cx="1306823" cy="978893"/>
          </a:xfrm>
          <a:prstGeom prst="rect">
            <a:avLst/>
          </a:prstGeom>
        </p:spPr>
      </p:pic>
      <p:sp>
        <p:nvSpPr>
          <p:cNvPr id="16" name="AutoShape 12" descr="Ejercicio Del Escalador De Montaña Para El ABS Entrenamiento En Gimnasio  Ilustración del Vector - Ilustración de escalador, para: 143611135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208" y="1895796"/>
            <a:ext cx="1208037" cy="1434678"/>
          </a:xfrm>
          <a:prstGeom prst="rect">
            <a:avLst/>
          </a:prstGeom>
        </p:spPr>
      </p:pic>
      <p:pic>
        <p:nvPicPr>
          <p:cNvPr id="1038" name="Picture 14" descr="Especial Abdominales: Segunda Parte | Vespucio Runners Tea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13" y="5663001"/>
            <a:ext cx="2381250" cy="1022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AutoShape 16" descr="Should you be doing Burpees? | Rachel Law Fitnes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2245" y="2128480"/>
            <a:ext cx="3572594" cy="969309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01982" y="3885433"/>
            <a:ext cx="2988036" cy="109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70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775" y="179211"/>
            <a:ext cx="10515600" cy="789066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2. La Importancia de la postura saludable para prevenir futuras lesiones. 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568" y="3634569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981040" y="835617"/>
            <a:ext cx="2621970" cy="2518985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RECUERDA QUE EN LA ACTIVIDAD FÍSICA, LA POSTURA SALUDABLE ES MUY IMPORTANTE. 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6" name="AutoShape 2" descr="Posturas saludables en el trabajo y en la vida diaria | Prevencionar  Colombia | Prevencionar Colomb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010" y="1560664"/>
            <a:ext cx="6913017" cy="414781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006222" y="5917276"/>
            <a:ext cx="77499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2400" dirty="0"/>
              <a:t>¿Qué lesión se puede evitar en el circuito de actividad física?</a:t>
            </a:r>
          </a:p>
          <a:p>
            <a:pPr algn="ctr"/>
            <a:r>
              <a:rPr lang="es-CL" sz="2400" dirty="0"/>
              <a:t>---------PREGUNTA PARA LA CLASE VIRTUAL------- </a:t>
            </a:r>
          </a:p>
        </p:txBody>
      </p:sp>
    </p:spTree>
    <p:extLst>
      <p:ext uri="{BB962C8B-B14F-4D97-AF65-F5344CB8AC3E}">
        <p14:creationId xmlns:p14="http://schemas.microsoft.com/office/powerpoint/2010/main" val="351640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stiramientos musculares para después de nuestra sesión de ejercicio.  También la podemos utili… | Ejercicios de elongacion, Ejercicios de  elasticidad, Estiramient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6" y="873457"/>
            <a:ext cx="7765576" cy="588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093122" y="2329428"/>
            <a:ext cx="38896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/>
              <a:t>Selecciona 3 Ejercicios de estiramientos: </a:t>
            </a:r>
          </a:p>
          <a:p>
            <a:pPr algn="ctr"/>
            <a:r>
              <a:rPr lang="es-CL" dirty="0"/>
              <a:t>Luego realiza cada postura respirando </a:t>
            </a:r>
          </a:p>
          <a:p>
            <a:pPr algn="ctr"/>
            <a:r>
              <a:rPr lang="es-CL" dirty="0"/>
              <a:t>suave por nariz y durante 10 a 20 segundos. </a:t>
            </a:r>
          </a:p>
          <a:p>
            <a:pPr algn="ctr"/>
            <a:r>
              <a:rPr lang="es-CL" dirty="0"/>
              <a:t>Recuerda que si seleccionas ejercicio 5,8,3 Y 10. Debes realizarlo de un lado y luego del otro. 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3. Estiramientos musculares.</a:t>
            </a:r>
          </a:p>
        </p:txBody>
      </p:sp>
    </p:spTree>
    <p:extLst>
      <p:ext uri="{BB962C8B-B14F-4D97-AF65-F5344CB8AC3E}">
        <p14:creationId xmlns:p14="http://schemas.microsoft.com/office/powerpoint/2010/main" val="2939097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666" y="18255"/>
            <a:ext cx="10515600" cy="1325563"/>
          </a:xfrm>
        </p:spPr>
        <p:txBody>
          <a:bodyPr/>
          <a:lstStyle/>
          <a:p>
            <a:pPr algn="ctr"/>
            <a:r>
              <a:rPr lang="es-CL" dirty="0"/>
              <a:t>TICKET DE SALIDA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93" y="1097285"/>
            <a:ext cx="11482863" cy="5603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055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br>
              <a:rPr lang="es-CL" dirty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/>
              <a:t>Recuerda la Higiene Personal.  </a:t>
            </a: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r>
              <a:rPr lang="es-CL" dirty="0"/>
              <a:t>Vuelve a la guía y responde. </a:t>
            </a:r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3006</TotalTime>
  <Words>471</Words>
  <Application>Microsoft Office PowerPoint</Application>
  <PresentationFormat>Panorámica</PresentationFormat>
  <Paragraphs>47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Material de Apoyo para guía n°18 en 3° Básicos.  “Circuito de actividad física con intensidad moderada a vigorosa y La postura saludable”</vt:lpstr>
      <vt:lpstr>Presentación de PowerPoint</vt:lpstr>
      <vt:lpstr>Presentación de PowerPoint</vt:lpstr>
      <vt:lpstr>2. La Importancia de la postura saludable para prevenir futuras lesiones. </vt:lpstr>
      <vt:lpstr>3. Estiramientos musculares.</vt:lpstr>
      <vt:lpstr>TICKET DE SALIDA</vt:lpstr>
      <vt:lpstr>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Berta Donoso</cp:lastModifiedBy>
  <cp:revision>335</cp:revision>
  <dcterms:created xsi:type="dcterms:W3CDTF">2020-03-21T01:23:08Z</dcterms:created>
  <dcterms:modified xsi:type="dcterms:W3CDTF">2020-09-24T12:33:01Z</dcterms:modified>
</cp:coreProperties>
</file>