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79" r:id="rId3"/>
    <p:sldId id="274" r:id="rId4"/>
    <p:sldId id="281" r:id="rId5"/>
    <p:sldId id="282" r:id="rId6"/>
    <p:sldId id="267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7zLDJZ3QV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1140" y="513300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/>
              <a:t>Material de Apoyo para guía n°14 en 2° Básicos. </a:t>
            </a:r>
            <a:br>
              <a:rPr lang="es-CL" dirty="0"/>
            </a:br>
            <a:r>
              <a:rPr lang="es-CL" dirty="0"/>
              <a:t>Tema: “Circuito de intensidad moderada a vigorosa y juego motor”.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/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Profesor: Diego Chávez.</a:t>
            </a:r>
          </a:p>
          <a:p>
            <a:pPr algn="just"/>
            <a:r>
              <a:rPr lang="es-MX" sz="3200" dirty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26" name="Picture 2" descr="Estimulación motricidad: lateralidad, esquema corporal… – Blog de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262" y="3617252"/>
            <a:ext cx="4089898" cy="2592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56564" y="518616"/>
            <a:ext cx="10515600" cy="2503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/>
              <a:t>Estimado estudiante, espero que puedas entender cada desafío en este material, y logres divertirte. Trabajaremos el ejercicio físico por medio de un tiempo de trabajo y un tiempo de descanso, además de tu botella con agua y toalla para los hábitos de higiene personal. Y el juego en las habilidades motrices básicas.</a:t>
            </a:r>
          </a:p>
          <a:p>
            <a:pPr algn="just"/>
            <a:r>
              <a:rPr lang="es-CL" sz="2400" i="1" dirty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600" y="3296387"/>
            <a:ext cx="4486602" cy="235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1. </a:t>
            </a:r>
            <a:r>
              <a:rPr lang="es-CL" sz="4000" dirty="0"/>
              <a:t>Circuito de actividad física en intensidad </a:t>
            </a:r>
            <a:r>
              <a:rPr lang="es-CL" sz="4000" b="1" dirty="0"/>
              <a:t>moderada a vigorosa. </a:t>
            </a: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25" y="2696288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Llamada ovalada 5"/>
          <p:cNvSpPr/>
          <p:nvPr/>
        </p:nvSpPr>
        <p:spPr>
          <a:xfrm>
            <a:off x="0" y="1109972"/>
            <a:ext cx="4285397" cy="1731654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r>
              <a:rPr lang="es-CL" dirty="0"/>
              <a:t>Vamos a explicar los 3 ejercicios a realizar. </a:t>
            </a:r>
          </a:p>
          <a:p>
            <a:pPr algn="ctr"/>
            <a:r>
              <a:rPr lang="es-CL" dirty="0"/>
              <a:t>No olvides que 20 segundos de trabajo y 20 segundos de descanso. </a:t>
            </a:r>
          </a:p>
          <a:p>
            <a:pPr algn="ctr"/>
            <a:endParaRPr lang="es-CL" sz="2000" dirty="0"/>
          </a:p>
          <a:p>
            <a:pPr algn="ctr"/>
            <a:r>
              <a:rPr lang="es-CL" dirty="0"/>
              <a:t> </a:t>
            </a:r>
          </a:p>
          <a:p>
            <a:pPr algn="ctr"/>
            <a:endParaRPr lang="es-CL" dirty="0"/>
          </a:p>
        </p:txBody>
      </p:sp>
      <p:sp>
        <p:nvSpPr>
          <p:cNvPr id="24" name="AutoShape 14" descr="Vasos plásticos Verdes - Pack de 20 unidades - Cotillón - Azularia.c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846883" y="1109973"/>
            <a:ext cx="5578915" cy="5748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000" dirty="0"/>
              <a:t>1.  </a:t>
            </a:r>
            <a:r>
              <a:rPr lang="es-CL" sz="2000" b="1" dirty="0">
                <a:solidFill>
                  <a:srgbClr val="FF0000"/>
                </a:solidFill>
              </a:rPr>
              <a:t>SKIPPING, 20 SEGUNDOS DE TRABAJO. </a:t>
            </a:r>
          </a:p>
          <a:p>
            <a:pPr marL="0" indent="0">
              <a:buNone/>
            </a:pPr>
            <a:r>
              <a:rPr lang="es-CL" sz="2000" dirty="0"/>
              <a:t>		- Realiza un trote continuo, salvo 		que las rodillas se elevan hasta el 		ombligo 	continuamente. </a:t>
            </a:r>
          </a:p>
          <a:p>
            <a:pPr marL="0" indent="0">
              <a:buNone/>
            </a:pPr>
            <a:r>
              <a:rPr lang="es-CL" sz="2000" dirty="0"/>
              <a:t>		       </a:t>
            </a:r>
            <a:r>
              <a:rPr lang="es-CL" sz="2000" b="1" dirty="0"/>
              <a:t>DESCANSA 20 SEGUNDOS. </a:t>
            </a:r>
          </a:p>
          <a:p>
            <a:pPr marL="0" indent="0">
              <a:buNone/>
            </a:pPr>
            <a:r>
              <a:rPr lang="es-CL" sz="2000" dirty="0"/>
              <a:t>2. </a:t>
            </a:r>
            <a:r>
              <a:rPr lang="es-CL" sz="2000" b="1" dirty="0">
                <a:solidFill>
                  <a:srgbClr val="FF0000"/>
                </a:solidFill>
              </a:rPr>
              <a:t>SENTADILLA CON SILLA, 20 SEGUNDOS DE TRABAJO.</a:t>
            </a:r>
          </a:p>
          <a:p>
            <a:pPr marL="0" indent="0">
              <a:buNone/>
            </a:pPr>
            <a:r>
              <a:rPr lang="es-CL" sz="2000" dirty="0">
                <a:solidFill>
                  <a:srgbClr val="FF0000"/>
                </a:solidFill>
              </a:rPr>
              <a:t>		    </a:t>
            </a:r>
            <a:r>
              <a:rPr lang="es-CL" sz="2000" dirty="0"/>
              <a:t>- Debes estar de pie junto a una 		silla, luego flexiona tus rodillas 		bajando a un 50%, sube y repite 		por el tiempo de trabajo. 		                      </a:t>
            </a:r>
            <a:r>
              <a:rPr lang="es-CL" sz="2000" b="1" dirty="0"/>
              <a:t>DESCANSA 20 SEGUNDOS. </a:t>
            </a:r>
          </a:p>
          <a:p>
            <a:pPr marL="0" indent="0">
              <a:buNone/>
            </a:pPr>
            <a:r>
              <a:rPr lang="es-CL" sz="2000" b="1" dirty="0"/>
              <a:t>3. </a:t>
            </a:r>
            <a:r>
              <a:rPr lang="es-CL" sz="2000" b="1" dirty="0">
                <a:solidFill>
                  <a:srgbClr val="FF0000"/>
                </a:solidFill>
              </a:rPr>
              <a:t>PLANCHA ALTA, 20 SEGUNDOS DE TRABAJO. </a:t>
            </a:r>
            <a:r>
              <a:rPr lang="es-CL" sz="2000" b="1" dirty="0"/>
              <a:t>		   </a:t>
            </a:r>
            <a:r>
              <a:rPr lang="es-CL" sz="2000" dirty="0"/>
              <a:t>- Ubica tus palmas de manos y 		punta de pies en el suelo como 		apoyo, eleva la cadera para 		quedar estirado y derecho. 		           </a:t>
            </a:r>
            <a:r>
              <a:rPr lang="es-CL" sz="2000" b="1" dirty="0"/>
              <a:t>DESCANSA 20 SEGUNDOS.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342261" y="2632709"/>
            <a:ext cx="22851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/>
              <a:t>Considera un reloj para tomar el tiempo.</a:t>
            </a:r>
          </a:p>
          <a:p>
            <a:pPr algn="just"/>
            <a:r>
              <a:rPr lang="es-CL" dirty="0"/>
              <a:t>Una botella con agua para hidratar y una toalla para secar la transpiración.</a:t>
            </a:r>
          </a:p>
        </p:txBody>
      </p:sp>
      <p:sp>
        <p:nvSpPr>
          <p:cNvPr id="11" name="AutoShape 4" descr="60 ilustraciones, clipart, dibujos animados e iconos de stock d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470" y="4672901"/>
            <a:ext cx="1764210" cy="17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8" name="Picture 6" descr="Botella De Agua Y Toalla Azules Foto de archivo - Imagen de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528" y="4456450"/>
            <a:ext cx="1553471" cy="21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0801" y="3509872"/>
            <a:ext cx="1873924" cy="123232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02273" y="1519406"/>
            <a:ext cx="1247775" cy="1371600"/>
          </a:xfrm>
          <a:prstGeom prst="rect">
            <a:avLst/>
          </a:prstGeom>
        </p:spPr>
      </p:pic>
      <p:pic>
        <p:nvPicPr>
          <p:cNvPr id="1030" name="Picture 6" descr="Postura de la Tabla | Ciudad Yog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822" y="5555006"/>
            <a:ext cx="1500448" cy="844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errar llave 14"/>
          <p:cNvSpPr/>
          <p:nvPr/>
        </p:nvSpPr>
        <p:spPr>
          <a:xfrm>
            <a:off x="11261060" y="1212190"/>
            <a:ext cx="329475" cy="5543591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1762186" y="312738"/>
            <a:ext cx="389851" cy="6771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600" dirty="0"/>
              <a:t>R</a:t>
            </a:r>
          </a:p>
          <a:p>
            <a:r>
              <a:rPr lang="es-CL" sz="1600" dirty="0"/>
              <a:t>E</a:t>
            </a:r>
          </a:p>
          <a:p>
            <a:r>
              <a:rPr lang="es-CL" sz="1600" dirty="0"/>
              <a:t>P</a:t>
            </a:r>
          </a:p>
          <a:p>
            <a:r>
              <a:rPr lang="es-CL" sz="1600" dirty="0"/>
              <a:t>I</a:t>
            </a:r>
          </a:p>
          <a:p>
            <a:r>
              <a:rPr lang="es-CL" sz="1600" dirty="0"/>
              <a:t>T</a:t>
            </a:r>
          </a:p>
          <a:p>
            <a:r>
              <a:rPr lang="es-CL" sz="1600" dirty="0"/>
              <a:t>E</a:t>
            </a:r>
          </a:p>
          <a:p>
            <a:endParaRPr lang="es-CL" sz="1600" dirty="0"/>
          </a:p>
          <a:p>
            <a:r>
              <a:rPr lang="es-CL" sz="1600" dirty="0"/>
              <a:t>E</a:t>
            </a:r>
          </a:p>
          <a:p>
            <a:r>
              <a:rPr lang="es-CL" sz="1600" dirty="0"/>
              <a:t>L</a:t>
            </a:r>
          </a:p>
          <a:p>
            <a:endParaRPr lang="es-CL" sz="1600" dirty="0"/>
          </a:p>
          <a:p>
            <a:r>
              <a:rPr lang="es-CL" sz="1600" dirty="0"/>
              <a:t>C</a:t>
            </a:r>
          </a:p>
          <a:p>
            <a:r>
              <a:rPr lang="es-CL" sz="1600" dirty="0"/>
              <a:t>I</a:t>
            </a:r>
          </a:p>
          <a:p>
            <a:r>
              <a:rPr lang="es-CL" sz="1600" dirty="0"/>
              <a:t>R</a:t>
            </a:r>
          </a:p>
          <a:p>
            <a:r>
              <a:rPr lang="es-CL" sz="1600" dirty="0"/>
              <a:t>C</a:t>
            </a:r>
          </a:p>
          <a:p>
            <a:r>
              <a:rPr lang="es-CL" sz="1600" dirty="0"/>
              <a:t>U</a:t>
            </a:r>
          </a:p>
          <a:p>
            <a:r>
              <a:rPr lang="es-CL" sz="1600" dirty="0"/>
              <a:t>I</a:t>
            </a:r>
          </a:p>
          <a:p>
            <a:r>
              <a:rPr lang="es-CL" sz="1600" dirty="0"/>
              <a:t>T</a:t>
            </a:r>
          </a:p>
          <a:p>
            <a:r>
              <a:rPr lang="es-CL" sz="1600" dirty="0"/>
              <a:t>O</a:t>
            </a:r>
          </a:p>
          <a:p>
            <a:endParaRPr lang="es-CL" sz="1600" dirty="0"/>
          </a:p>
          <a:p>
            <a:pPr algn="ctr"/>
            <a:r>
              <a:rPr lang="es-CL" sz="1600" dirty="0"/>
              <a:t>1 </a:t>
            </a:r>
          </a:p>
          <a:p>
            <a:pPr algn="ctr"/>
            <a:r>
              <a:rPr lang="es-CL" sz="1600" dirty="0"/>
              <a:t>V</a:t>
            </a:r>
          </a:p>
          <a:p>
            <a:pPr algn="ctr"/>
            <a:r>
              <a:rPr lang="es-CL" sz="1600" dirty="0"/>
              <a:t>E</a:t>
            </a:r>
          </a:p>
          <a:p>
            <a:pPr algn="ctr"/>
            <a:r>
              <a:rPr lang="es-CL" sz="1600" dirty="0"/>
              <a:t>Z</a:t>
            </a:r>
          </a:p>
          <a:p>
            <a:pPr algn="ctr"/>
            <a:r>
              <a:rPr lang="es-CL" sz="3200" dirty="0"/>
              <a:t>+</a:t>
            </a:r>
          </a:p>
          <a:p>
            <a:pPr algn="ctr"/>
            <a:endParaRPr lang="es-CL" sz="1600" b="1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69824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2. Juegos motrices.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99087" y="930996"/>
            <a:ext cx="4051305" cy="470972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s-CL" sz="2400" b="1" dirty="0"/>
              <a:t>Juego con bombilla o tubo de lápiz. </a:t>
            </a:r>
            <a:r>
              <a:rPr lang="es-CL" sz="2400" u="sng" dirty="0"/>
              <a:t>Descripción:</a:t>
            </a:r>
            <a:r>
              <a:rPr lang="es-CL" sz="2400" dirty="0"/>
              <a:t> corta 20 trozos en círculos de papel de diario del porte de una manzana. Invita a participar a un familiar. Repartan los trozos de papel sobre la mesa y a la señal el que recupera mas trozos de papel absorbiendo el aire por el tubo gana el juego. Cada jugador junta sus trozos de papel en una caja o pote. </a:t>
            </a:r>
          </a:p>
          <a:p>
            <a:pPr marL="457200" indent="-457200">
              <a:buAutoNum type="arabicPeriod"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03" y="2177994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-171464" y="691248"/>
            <a:ext cx="4285397" cy="1341804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  <a:p>
            <a:pPr algn="ctr"/>
            <a:r>
              <a:rPr lang="es-CL" dirty="0"/>
              <a:t>Ahora cambiamos de actividad y realizamos juego en la habilidad motriz de manipulación. </a:t>
            </a:r>
          </a:p>
          <a:p>
            <a:pPr algn="ctr"/>
            <a:endParaRPr lang="es-CL" dirty="0"/>
          </a:p>
        </p:txBody>
      </p:sp>
      <p:pic>
        <p:nvPicPr>
          <p:cNvPr id="5122" name="Picture 2" descr="Todos a jugar: Colección de juegos de lanzar y atrapar objet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488" y="4284408"/>
            <a:ext cx="2588699" cy="222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arcador de contenido 2"/>
          <p:cNvSpPr txBox="1">
            <a:spLocks/>
          </p:cNvSpPr>
          <p:nvPr/>
        </p:nvSpPr>
        <p:spPr>
          <a:xfrm>
            <a:off x="8335546" y="1028208"/>
            <a:ext cx="4051305" cy="3741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2400" b="1" dirty="0"/>
              <a:t>2. Lanzar y recibir una pelota hecha de papel. </a:t>
            </a:r>
            <a:r>
              <a:rPr lang="es-CL" sz="2400" u="sng" dirty="0"/>
              <a:t>Desafío: </a:t>
            </a:r>
            <a:r>
              <a:rPr lang="es-CL" sz="2400" dirty="0"/>
              <a:t>uno lanza y el otro recibe intentando que la pelota introduzca en la bolsa. </a:t>
            </a:r>
          </a:p>
          <a:p>
            <a:pPr marL="0" indent="0">
              <a:buNone/>
            </a:pPr>
            <a:r>
              <a:rPr lang="es-CL" sz="2400" u="sng" dirty="0"/>
              <a:t>Regla: </a:t>
            </a:r>
            <a:r>
              <a:rPr lang="es-CL" sz="2400" dirty="0"/>
              <a:t>si cae dentro, ambos jugadores dan un paso atrás. </a:t>
            </a:r>
          </a:p>
          <a:p>
            <a:pPr marL="0" indent="0">
              <a:buNone/>
            </a:pPr>
            <a:r>
              <a:rPr lang="es-CL" sz="2400" dirty="0"/>
              <a:t>10 lanzamientos cada uno. </a:t>
            </a:r>
            <a:br>
              <a:rPr lang="es-CL" sz="2400" dirty="0"/>
            </a:br>
            <a:endParaRPr lang="es-CL" sz="24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3167756">
            <a:off x="10193823" y="4803226"/>
            <a:ext cx="590550" cy="73342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6036" y="4284408"/>
            <a:ext cx="2200999" cy="238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6858941" y="957160"/>
            <a:ext cx="4051305" cy="4709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sz="2400" b="1" dirty="0"/>
              <a:t>3. Con la ayuda de dos sillas y un tubo de escoba sostenido. </a:t>
            </a:r>
            <a:r>
              <a:rPr lang="es-CL" sz="2400" u="sng" dirty="0"/>
              <a:t>Descripción:</a:t>
            </a:r>
            <a:r>
              <a:rPr lang="es-CL" sz="2400" dirty="0"/>
              <a:t> invita a participar a un familiar y jueguen a los toques de pelota, globo  con toque de manos, o una pelota de papel arrugada y cuadernos como paletas, crean partido amistoso con puntos.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7439" y="3944203"/>
            <a:ext cx="4047147" cy="2913797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29" y="3312024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Llamada ovalada 6"/>
          <p:cNvSpPr/>
          <p:nvPr/>
        </p:nvSpPr>
        <p:spPr>
          <a:xfrm>
            <a:off x="153430" y="1186077"/>
            <a:ext cx="3957851" cy="1341804"/>
          </a:xfrm>
          <a:prstGeom prst="wedgeEllipseCallout">
            <a:avLst>
              <a:gd name="adj1" fmla="val -15419"/>
              <a:gd name="adj2" fmla="val 10928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  <a:p>
            <a:pPr algn="ctr"/>
            <a:r>
              <a:rPr lang="es-CL" dirty="0"/>
              <a:t>Realiza el último juego, vamos tu puedes, diviértete!!!</a:t>
            </a:r>
          </a:p>
          <a:p>
            <a:pPr algn="ctr"/>
            <a:endParaRPr lang="es-CL" dirty="0"/>
          </a:p>
        </p:txBody>
      </p:sp>
      <p:sp>
        <p:nvSpPr>
          <p:cNvPr id="2" name="Llamada ovalada 1"/>
          <p:cNvSpPr/>
          <p:nvPr/>
        </p:nvSpPr>
        <p:spPr>
          <a:xfrm>
            <a:off x="1918274" y="3698543"/>
            <a:ext cx="3390705" cy="1240649"/>
          </a:xfrm>
          <a:prstGeom prst="wedgeEllipseCallout">
            <a:avLst>
              <a:gd name="adj1" fmla="val -59071"/>
              <a:gd name="adj2" fmla="val -5410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n w="0"/>
                <a:solidFill>
                  <a:schemeClr val="tx1"/>
                </a:solidFill>
              </a:rPr>
              <a:t>A continuación te dejo un LINK de apoyo para reforzar las Habilidades motrices básicas.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00379" y="5349594"/>
            <a:ext cx="4883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4"/>
              </a:rPr>
              <a:t>https://www.youtube.com/watch?v=Z7zLDJZ3QVc</a:t>
            </a:r>
            <a:endParaRPr lang="es-CL" dirty="0"/>
          </a:p>
        </p:txBody>
      </p:sp>
      <p:sp>
        <p:nvSpPr>
          <p:cNvPr id="8" name="CuadroTexto 7"/>
          <p:cNvSpPr txBox="1"/>
          <p:nvPr/>
        </p:nvSpPr>
        <p:spPr>
          <a:xfrm>
            <a:off x="1200379" y="5759996"/>
            <a:ext cx="5417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La guía considera oportuno ver hasta el minuto 02:10. </a:t>
            </a:r>
          </a:p>
        </p:txBody>
      </p:sp>
    </p:spTree>
    <p:extLst>
      <p:ext uri="{BB962C8B-B14F-4D97-AF65-F5344CB8AC3E}">
        <p14:creationId xmlns:p14="http://schemas.microsoft.com/office/powerpoint/2010/main" val="2576147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br>
              <a:rPr lang="es-CL" dirty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/>
              <a:t>Recuerda la Higiene Personal.  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Vuelve nuevamente a la guía y responde. </a:t>
            </a:r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2620</TotalTime>
  <Words>611</Words>
  <Application>Microsoft Office PowerPoint</Application>
  <PresentationFormat>Panorámica</PresentationFormat>
  <Paragraphs>70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Material de Apoyo para guía n°14 en 2° Básicos.  Tema: “Circuito de intensidad moderada a vigorosa y juego motor”. </vt:lpstr>
      <vt:lpstr>Presentación de PowerPoint</vt:lpstr>
      <vt:lpstr>1. Circuito de actividad física en intensidad moderada a vigorosa. </vt:lpstr>
      <vt:lpstr>2. Juegos motrices. </vt:lpstr>
      <vt:lpstr>Presentación de PowerPoint</vt:lpstr>
      <vt:lpstr>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maka</cp:lastModifiedBy>
  <cp:revision>279</cp:revision>
  <dcterms:created xsi:type="dcterms:W3CDTF">2020-03-21T01:23:08Z</dcterms:created>
  <dcterms:modified xsi:type="dcterms:W3CDTF">2020-07-03T02:10:36Z</dcterms:modified>
</cp:coreProperties>
</file>