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2" r:id="rId3"/>
    <p:sldId id="286" r:id="rId4"/>
    <p:sldId id="289" r:id="rId5"/>
    <p:sldId id="287" r:id="rId6"/>
    <p:sldId id="288" r:id="rId7"/>
    <p:sldId id="267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25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352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72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4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64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695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27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14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83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56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97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79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1140" y="513300"/>
            <a:ext cx="9966960" cy="3103952"/>
          </a:xfrm>
        </p:spPr>
        <p:txBody>
          <a:bodyPr>
            <a:normAutofit fontScale="90000"/>
          </a:bodyPr>
          <a:lstStyle/>
          <a:p>
            <a:r>
              <a:rPr lang="es-CL" dirty="0"/>
              <a:t>Material de Apoyo para guía n°12 en 3° Básicos. </a:t>
            </a:r>
            <a:br>
              <a:rPr lang="es-CL" dirty="0"/>
            </a:br>
            <a:r>
              <a:rPr lang="es-CL" dirty="0"/>
              <a:t>Tema: “El sistema muscular, alimentación y actividad física”.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8489" y="4002836"/>
            <a:ext cx="5449968" cy="2346158"/>
          </a:xfrm>
        </p:spPr>
        <p:txBody>
          <a:bodyPr>
            <a:normAutofit/>
          </a:bodyPr>
          <a:lstStyle/>
          <a:p>
            <a:pPr algn="just"/>
            <a:endParaRPr lang="es-MX" sz="3200" dirty="0"/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Profesor: Diego Chávez.</a:t>
            </a:r>
          </a:p>
          <a:p>
            <a:pPr algn="just"/>
            <a:r>
              <a:rPr lang="es-MX" sz="3200" dirty="0"/>
              <a:t>Asignatura: Ed. Física y Salud.</a:t>
            </a:r>
          </a:p>
        </p:txBody>
      </p:sp>
      <p:pic>
        <p:nvPicPr>
          <p:cNvPr id="5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60" y="160610"/>
            <a:ext cx="1125622" cy="146097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 descr="Sistema Muscular: Concepto, Funciones, Partes y Enfermed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28" y="3771822"/>
            <a:ext cx="5154343" cy="257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9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8" y="16377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Estudiantes, iniciaremos explicando:</a:t>
            </a:r>
            <a:br>
              <a:rPr lang="es-CL" dirty="0"/>
            </a:br>
            <a:r>
              <a:rPr lang="es-CL" dirty="0"/>
              <a:t>El Sistema Muscular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79903"/>
            <a:ext cx="8079467" cy="57780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/>
              <a:t>Respuesta: El sistema muscular tiene la función de generar el movimiento al cuerpo humano, a través de las señales eléctricas que envía el cerebro. Por ejemplo en una actividad física una serie de músculos producen el movimiento.  </a:t>
            </a:r>
          </a:p>
          <a:p>
            <a:pPr marL="0" indent="0">
              <a:buNone/>
            </a:pPr>
            <a:r>
              <a:rPr lang="es-MX" dirty="0"/>
              <a:t>En el cuerpo humano hay 3 tipos de tejidos o músculos, cada uno cumple funciones diferentes: 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El músculo esquelético (ejemplo: Bíceps): Se compone de un tendón y la función es mover la estructura ósea. Ejemplo: abdominales, los músculos del abdomen se contraen para reforzar el abdomen. 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MX" dirty="0"/>
              <a:t>El músculo cardiaco (ejemplo: corazón): Es un musculo independiente debido a que late sin que yo le de esa indicación, capaz de latir y adaptarse a las necesidades del cuerpo humano. Al igual que en la actividad física.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MX" dirty="0"/>
              <a:t>Músculo liso(ejemplo: estómago): Este es un musculo que protege los órganos del cuerpo humano y además los nutre de energía. 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AutoShape 4" descr="Diapositivas: histologia del musculo cardia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1" name="Picture 8" descr="Hipertrofia-cardiaca-corazon-grande-o-sindrome-de-lcorazon-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579" y="1829779"/>
            <a:ext cx="2352768" cy="266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úsculo esquelético - Wikipedia, la enciclopedia li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317" y="244694"/>
            <a:ext cx="1784347" cy="230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164" y="4258101"/>
            <a:ext cx="2134654" cy="259989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949991" y="951672"/>
            <a:ext cx="520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/>
              <a:t>1</a:t>
            </a:r>
            <a:endParaRPr lang="es-CL" sz="4000" dirty="0"/>
          </a:p>
        </p:txBody>
      </p:sp>
      <p:sp>
        <p:nvSpPr>
          <p:cNvPr id="9" name="Rectángulo 8"/>
          <p:cNvSpPr/>
          <p:nvPr/>
        </p:nvSpPr>
        <p:spPr>
          <a:xfrm>
            <a:off x="8911306" y="3465782"/>
            <a:ext cx="520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/>
              <a:t>2</a:t>
            </a:r>
            <a:endParaRPr lang="es-CL" sz="4000" dirty="0"/>
          </a:p>
        </p:txBody>
      </p:sp>
      <p:sp>
        <p:nvSpPr>
          <p:cNvPr id="10" name="Rectángulo 9"/>
          <p:cNvSpPr/>
          <p:nvPr/>
        </p:nvSpPr>
        <p:spPr>
          <a:xfrm>
            <a:off x="10833654" y="5558050"/>
            <a:ext cx="520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/>
              <a:t>3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14413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93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La actividad física y alimentos saludables.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" y="1333500"/>
            <a:ext cx="122966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Respuesta:</a:t>
            </a:r>
          </a:p>
          <a:p>
            <a:pPr marL="0" indent="0">
              <a:buNone/>
            </a:pPr>
            <a:r>
              <a:rPr lang="es-MX" dirty="0"/>
              <a:t>Realizando este tipo de acciones como el de la actividad física con una alimentación saludable permitirá cumplir algunos beneficios, por ejemplo desarrollar musculatura o también estar mas delgado y otros beneficios para la salud. </a:t>
            </a:r>
          </a:p>
          <a:p>
            <a:pPr marL="0" indent="0">
              <a:buNone/>
            </a:pPr>
            <a:r>
              <a:rPr lang="es-MX" dirty="0"/>
              <a:t>El movimiento muscular lo llamaremos como “contracción muscular”, y mediante este proceso es posible depositar la energía y los nutrientes que transporta la sangre a través de las arterias, venas a los músculos, huesos, órganos, etc.</a:t>
            </a:r>
          </a:p>
        </p:txBody>
      </p:sp>
      <p:sp>
        <p:nvSpPr>
          <p:cNvPr id="4" name="AutoShape 2" descr="Resultado de imagen de dominada de bal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4" name="Picture 2" descr="Sistemas del Cuerpo Humano - Funciones y Aparatos 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70" y="4428854"/>
            <a:ext cx="6496334" cy="2373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Estos son los alimentos que debes comer antes de tu rutina d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 descr="Estos son los alimentos que debes comer antes de tu rutina d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4" y="4531470"/>
            <a:ext cx="3794938" cy="2167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4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808" y="0"/>
            <a:ext cx="10493991" cy="1325563"/>
          </a:xfrm>
        </p:spPr>
        <p:txBody>
          <a:bodyPr/>
          <a:lstStyle/>
          <a:p>
            <a:r>
              <a:rPr lang="es-CL" dirty="0"/>
              <a:t>Actividad 1: </a:t>
            </a:r>
            <a:br>
              <a:rPr lang="es-CL" dirty="0"/>
            </a:br>
            <a:r>
              <a:rPr lang="es-CL" dirty="0"/>
              <a:t>“Desafíos entre familiares”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/>
          </a:bodyPr>
          <a:lstStyle/>
          <a:p>
            <a:r>
              <a:rPr lang="es-CL" i="1" dirty="0"/>
              <a:t>Debes invitar a participar de este desafío a un familiar o a un compañero(a) con quien tengas comunicación, en lo posible.</a:t>
            </a:r>
          </a:p>
          <a:p>
            <a:r>
              <a:rPr lang="es-CL" i="1" dirty="0"/>
              <a:t>También lo puedes realizar de forma individual. Ante esta posibilidad pide ayuda a un familiar quien supervise la actividad para prevenir accidentes. </a:t>
            </a:r>
          </a:p>
          <a:p>
            <a:pPr marL="0" indent="0">
              <a:buNone/>
            </a:pPr>
            <a:r>
              <a:rPr lang="es-CL" b="1" dirty="0"/>
              <a:t>Descripción de la actividad: </a:t>
            </a:r>
            <a:r>
              <a:rPr lang="es-CL" dirty="0"/>
              <a:t>Debes realizar los ejercicios que aparecerán a continuación, con la finalidad de trabajar el esfuerzo personal, superación y perseverancia. 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50" name="Picture 2" descr="Estamos prestando atención al desarrollo emocional de los niño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32" y="4091780"/>
            <a:ext cx="5386522" cy="2363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/>
          <p:cNvSpPr/>
          <p:nvPr/>
        </p:nvSpPr>
        <p:spPr>
          <a:xfrm>
            <a:off x="1665027" y="6451980"/>
            <a:ext cx="8093123" cy="402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027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b="1" dirty="0"/>
              <a:t>Serie de actividades lúdicas: Realiza cada uno de los siguientes ejercicios.</a:t>
            </a:r>
          </a:p>
          <a:p>
            <a:pPr marL="514350" indent="-514350">
              <a:buAutoNum type="arabicPeriod"/>
            </a:pPr>
            <a:r>
              <a:rPr lang="es-CL" dirty="0"/>
              <a:t>De dos personas, uno deja caer el lápiz en punta y el otro recibe mas abajo: ¿Quién de ustedes puede atrapar un lápiz que cae desde arriba hacia abajo y en punta, a unos 30 o más cm de distancia? </a:t>
            </a:r>
          </a:p>
          <a:p>
            <a:pPr marL="514350" indent="-514350">
              <a:buAutoNum type="arabicPeriod"/>
            </a:pPr>
            <a:r>
              <a:rPr lang="es-CL" dirty="0"/>
              <a:t>Lanzamiento de objetos con mano hábil y la otra mano menos hábil sostiene un recipiente de plástico sobre la cabeza. Consiste en sostener el recipiente y lanzar un objeto hacia arriba con la intensión de moverme y que el objeto pueda caer dentro del recipiente que esta sobre la cabeza. </a:t>
            </a:r>
          </a:p>
          <a:p>
            <a:pPr marL="0" indent="0">
              <a:buNone/>
            </a:pPr>
            <a:r>
              <a:rPr lang="es-CL" dirty="0"/>
              <a:t>       </a:t>
            </a:r>
            <a:r>
              <a:rPr lang="es-CL" u="sng" dirty="0"/>
              <a:t>Responder: De 10 lanzamientos cada uno ¿Quién puede atrapar más? </a:t>
            </a:r>
          </a:p>
          <a:p>
            <a:pPr marL="514350" indent="-514350">
              <a:buAutoNum type="arabicPeriod" startAt="3"/>
            </a:pPr>
            <a:r>
              <a:rPr lang="es-CL" dirty="0"/>
              <a:t>Soplar y soplar (moviendo un cuaderno), a una hoja de papel que esta puesta en el suelo y que pueda llegar hasta una distancia determinada. </a:t>
            </a:r>
          </a:p>
          <a:p>
            <a:pPr marL="0" indent="0">
              <a:buNone/>
            </a:pPr>
            <a:r>
              <a:rPr lang="es-CL" b="1" dirty="0"/>
              <a:t>Serie de actividad física: Realiza cada uno. </a:t>
            </a:r>
          </a:p>
          <a:p>
            <a:pPr marL="514350" indent="-514350">
              <a:buAutoNum type="arabicPeriod"/>
            </a:pPr>
            <a:r>
              <a:rPr lang="es-CL" dirty="0"/>
              <a:t>Realizar cambio de pie, sin toque de talón en suelo, trabajo 25 segundos. /Descanso 10 </a:t>
            </a:r>
            <a:r>
              <a:rPr lang="es-CL" dirty="0" err="1"/>
              <a:t>seg</a:t>
            </a:r>
            <a:r>
              <a:rPr lang="es-CL" dirty="0"/>
              <a:t>.</a:t>
            </a:r>
          </a:p>
          <a:p>
            <a:pPr marL="514350" indent="-514350">
              <a:buAutoNum type="arabicPeriod"/>
            </a:pPr>
            <a:r>
              <a:rPr lang="es-CL" dirty="0"/>
              <a:t>Realizar plancha alta y toque de hombros, trabajo 25 segundos. /Descanso 10 </a:t>
            </a:r>
            <a:r>
              <a:rPr lang="es-CL" dirty="0" err="1"/>
              <a:t>seg</a:t>
            </a:r>
            <a:r>
              <a:rPr lang="es-CL" dirty="0"/>
              <a:t>. </a:t>
            </a:r>
          </a:p>
          <a:p>
            <a:pPr marL="514350" indent="-514350">
              <a:buAutoNum type="arabicPeriod"/>
            </a:pPr>
            <a:r>
              <a:rPr lang="es-CL" dirty="0"/>
              <a:t>Realizar salto continuo en el puesto, durante 25 segundos. /Descanso 10 </a:t>
            </a:r>
            <a:r>
              <a:rPr lang="es-CL" dirty="0" err="1"/>
              <a:t>seg</a:t>
            </a:r>
            <a:r>
              <a:rPr lang="es-CL" dirty="0"/>
              <a:t>. </a:t>
            </a:r>
          </a:p>
          <a:p>
            <a:pPr marL="514350" indent="-514350">
              <a:buAutoNum type="arabicPeriod"/>
            </a:pPr>
            <a:r>
              <a:rPr lang="es-CL" dirty="0"/>
              <a:t>Realizar plancha con escalada, trabajo 25 segundos. /fin. </a:t>
            </a:r>
          </a:p>
        </p:txBody>
      </p:sp>
    </p:spTree>
    <p:extLst>
      <p:ext uri="{BB962C8B-B14F-4D97-AF65-F5344CB8AC3E}">
        <p14:creationId xmlns:p14="http://schemas.microsoft.com/office/powerpoint/2010/main" val="208856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s-CL" dirty="0"/>
              <a:t>Imágenes de ejemplos a las actividades </a:t>
            </a:r>
            <a:br>
              <a:rPr lang="es-CL" dirty="0"/>
            </a:br>
            <a:r>
              <a:rPr lang="es-CL" dirty="0"/>
              <a:t>lúdicas y físicas.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/>
          <a:lstStyle/>
          <a:p>
            <a:pPr marL="0" indent="0">
              <a:buNone/>
            </a:pPr>
            <a:r>
              <a:rPr lang="es-CL" b="1" dirty="0"/>
              <a:t>Imágenes para actividades lúdicas: </a:t>
            </a:r>
          </a:p>
          <a:p>
            <a:pPr marL="0" indent="0">
              <a:buNone/>
            </a:pPr>
            <a:r>
              <a:rPr lang="es-CL" dirty="0"/>
              <a:t>1.                                                       2.                                 3.                                    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b="1" dirty="0"/>
              <a:t>Imágenes para actividad física:                      </a:t>
            </a:r>
          </a:p>
          <a:p>
            <a:pPr marL="0" indent="0">
              <a:buNone/>
            </a:pPr>
            <a:r>
              <a:rPr lang="es-CL" dirty="0"/>
              <a:t>1.                              2.                                 3.                              4. </a:t>
            </a:r>
          </a:p>
        </p:txBody>
      </p:sp>
      <p:sp>
        <p:nvSpPr>
          <p:cNvPr id="4" name="AutoShape 10" descr="YO ENTRENO EN CASA: CARRERA EN EL MISMO LUGAR | Running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3" name="Picture 2" descr="Los mejores ejercicios para abdominales inferiores - Abdominales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5" y="4771789"/>
            <a:ext cx="2091281" cy="126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252" y="4649992"/>
            <a:ext cx="2245569" cy="151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0" descr="Sentadillas para Bajar de Pes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84" y="4492725"/>
            <a:ext cx="1940904" cy="19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84" y="1791276"/>
            <a:ext cx="3625940" cy="2162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8111" y="1791276"/>
            <a:ext cx="2070132" cy="21623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4019" y="1524983"/>
            <a:ext cx="2838450" cy="2609850"/>
          </a:xfrm>
          <a:prstGeom prst="rect">
            <a:avLst/>
          </a:prstGeom>
        </p:spPr>
      </p:pic>
      <p:pic>
        <p:nvPicPr>
          <p:cNvPr id="12" name="Picture 2" descr="Plancha alta con escalada | Quemar grasa abdominal, Ejercicios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073" y="4611750"/>
            <a:ext cx="3048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2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1406" y="2767131"/>
            <a:ext cx="10515600" cy="1325563"/>
          </a:xfrm>
        </p:spPr>
        <p:txBody>
          <a:bodyPr/>
          <a:lstStyle/>
          <a:p>
            <a:r>
              <a:rPr lang="es-CL" dirty="0"/>
              <a:t>Vuelve nuevamente a la guía y responde. </a:t>
            </a:r>
          </a:p>
        </p:txBody>
      </p:sp>
    </p:spTree>
    <p:extLst>
      <p:ext uri="{BB962C8B-B14F-4D97-AF65-F5344CB8AC3E}">
        <p14:creationId xmlns:p14="http://schemas.microsoft.com/office/powerpoint/2010/main" val="2757695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</TotalTime>
  <Words>661</Words>
  <Application>Microsoft Office PowerPoint</Application>
  <PresentationFormat>Panorámica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Material de Apoyo para guía n°12 en 3° Básicos.  Tema: “El sistema muscular, alimentación y actividad física”. </vt:lpstr>
      <vt:lpstr>Estudiantes, iniciaremos explicando: El Sistema Muscular </vt:lpstr>
      <vt:lpstr>La actividad física y alimentos saludables. </vt:lpstr>
      <vt:lpstr>Actividad 1:  “Desafíos entre familiares” </vt:lpstr>
      <vt:lpstr>Presentación de PowerPoint</vt:lpstr>
      <vt:lpstr>Imágenes de ejemplos a las actividades  lúdicas y físicas. </vt:lpstr>
      <vt:lpstr>Vuelve nuevamente a la guía y responde.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higiene personal</dc:title>
  <dc:creator>Cuenta Microsoft</dc:creator>
  <cp:lastModifiedBy>maka</cp:lastModifiedBy>
  <cp:revision>165</cp:revision>
  <dcterms:created xsi:type="dcterms:W3CDTF">2020-03-21T01:23:08Z</dcterms:created>
  <dcterms:modified xsi:type="dcterms:W3CDTF">2020-06-18T19:26:51Z</dcterms:modified>
</cp:coreProperties>
</file>