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70" r:id="rId3"/>
    <p:sldId id="268" r:id="rId4"/>
    <p:sldId id="271" r:id="rId5"/>
    <p:sldId id="272" r:id="rId6"/>
    <p:sldId id="273" r:id="rId7"/>
    <p:sldId id="274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925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352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772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04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064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695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827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1141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832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356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2972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47AD0-E6CC-40CF-B22B-E02A12BBAFFF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793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1140" y="513300"/>
            <a:ext cx="9966960" cy="3103952"/>
          </a:xfrm>
        </p:spPr>
        <p:txBody>
          <a:bodyPr>
            <a:normAutofit fontScale="90000"/>
          </a:bodyPr>
          <a:lstStyle/>
          <a:p>
            <a:r>
              <a:rPr lang="es-CL" dirty="0"/>
              <a:t>Material de Apoyo para guía n°11 en 3° Básicos. </a:t>
            </a:r>
            <a:br>
              <a:rPr lang="es-CL" dirty="0"/>
            </a:br>
            <a:r>
              <a:rPr lang="es-CL" dirty="0"/>
              <a:t>Tema: “La actividad física y la higiene personal”.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8489" y="4002836"/>
            <a:ext cx="5449968" cy="2346158"/>
          </a:xfrm>
        </p:spPr>
        <p:txBody>
          <a:bodyPr>
            <a:normAutofit/>
          </a:bodyPr>
          <a:lstStyle/>
          <a:p>
            <a:pPr algn="just"/>
            <a:endParaRPr lang="es-MX" sz="3200" dirty="0"/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Profesor: Diego Chávez.</a:t>
            </a:r>
          </a:p>
          <a:p>
            <a:pPr algn="just"/>
            <a:r>
              <a:rPr lang="es-MX" sz="3200" dirty="0"/>
              <a:t>Asignatura: Ed. Física y Salud.</a:t>
            </a:r>
          </a:p>
        </p:txBody>
      </p:sp>
      <p:pic>
        <p:nvPicPr>
          <p:cNvPr id="5" name="Picture 2" descr="C:\Users\Usuario\Desktop\insignia colegio azulit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160" y="160610"/>
            <a:ext cx="1125622" cy="146097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28" name="Picture 4" descr="Deporte e higie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725" y="3205384"/>
            <a:ext cx="3220872" cy="3239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290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 continuación: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Estimado estudiante, vamos a apreciar un mapa conceptual que te va a explicar “La actividad física y la higiene personal”. </a:t>
            </a:r>
          </a:p>
          <a:p>
            <a:pPr marL="0" indent="0">
              <a:buNone/>
            </a:pPr>
            <a:r>
              <a:rPr lang="es-CL" dirty="0"/>
              <a:t>Para entender este tema deberás leer desde arriba hacia abajo. </a:t>
            </a:r>
            <a:r>
              <a:rPr lang="es-CL" u="sng" dirty="0"/>
              <a:t>Si es necesario pide ayuda de un familiar. </a:t>
            </a:r>
          </a:p>
        </p:txBody>
      </p:sp>
      <p:sp>
        <p:nvSpPr>
          <p:cNvPr id="4" name="Flecha abajo 3"/>
          <p:cNvSpPr/>
          <p:nvPr/>
        </p:nvSpPr>
        <p:spPr>
          <a:xfrm>
            <a:off x="5172503" y="3600235"/>
            <a:ext cx="586854" cy="545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916" y="4302975"/>
            <a:ext cx="4918881" cy="228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67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00304" cy="6858001"/>
          </a:xfrm>
        </p:spPr>
      </p:pic>
    </p:spTree>
    <p:extLst>
      <p:ext uri="{BB962C8B-B14F-4D97-AF65-F5344CB8AC3E}">
        <p14:creationId xmlns:p14="http://schemas.microsoft.com/office/powerpoint/2010/main" val="447328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9808" y="0"/>
            <a:ext cx="10493991" cy="1325563"/>
          </a:xfrm>
        </p:spPr>
        <p:txBody>
          <a:bodyPr/>
          <a:lstStyle/>
          <a:p>
            <a:r>
              <a:rPr lang="es-CL" dirty="0"/>
              <a:t>Actividad 1: “Desafíos entre familiares”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</p:spPr>
        <p:txBody>
          <a:bodyPr>
            <a:normAutofit/>
          </a:bodyPr>
          <a:lstStyle/>
          <a:p>
            <a:r>
              <a:rPr lang="es-CL" i="1" dirty="0"/>
              <a:t>Debes invitar a participar de este desafío de participación a un familiar o a un compañero(a) con quien tengas comunicación, y en lo posible.</a:t>
            </a:r>
          </a:p>
          <a:p>
            <a:r>
              <a:rPr lang="es-CL" i="1" dirty="0"/>
              <a:t>También lo puedes realizar de forma individual. Ante esta posibilidad pide ayuda a un familiar quien oriente la actividad para prevenir accidentes. </a:t>
            </a:r>
          </a:p>
          <a:p>
            <a:pPr marL="0" indent="0">
              <a:buNone/>
            </a:pPr>
            <a:r>
              <a:rPr lang="es-CL" b="1" dirty="0"/>
              <a:t>Descripción de la actividad: </a:t>
            </a:r>
            <a:r>
              <a:rPr lang="es-CL" dirty="0"/>
              <a:t>Debes realizar los ejercicios que aparecerán a continuación, con la finalidad de trabajar el esfuerzo personal, superación y perseverancia. 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2050" name="Picture 2" descr="Estamos prestando atención al desarrollo emocional de los niños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632" y="4091780"/>
            <a:ext cx="5386522" cy="2363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echa derecha 6"/>
          <p:cNvSpPr/>
          <p:nvPr/>
        </p:nvSpPr>
        <p:spPr>
          <a:xfrm>
            <a:off x="1665027" y="6451980"/>
            <a:ext cx="8093123" cy="402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7144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-1"/>
            <a:ext cx="12192000" cy="685800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CL" b="1" dirty="0"/>
              <a:t>Serie de actividades lúdicas: Realiza cada uno de los siguientes ejercicios.</a:t>
            </a:r>
          </a:p>
          <a:p>
            <a:pPr marL="514350" indent="-514350">
              <a:buAutoNum type="arabicPeriod"/>
            </a:pPr>
            <a:r>
              <a:rPr lang="es-CL" dirty="0"/>
              <a:t>Equilibra un tubo de escoba en la palma de la mano hábil mediante un recorrido lineal. Primero caminando, segundo estar sentado e intentar ponerse de pie con tubo en la mano y en equilibrio.  </a:t>
            </a:r>
          </a:p>
          <a:p>
            <a:pPr marL="514350" indent="-514350">
              <a:buAutoNum type="arabicPeriod"/>
            </a:pPr>
            <a:r>
              <a:rPr lang="es-CL" dirty="0"/>
              <a:t>Lanzamiento de papeles con mano hábil. Deben arrugar 10 papeles en total y ubicarse a 3 metros de una taza de té y una olla grande. Si el lanzamiento permite que el papel ingrese a la taza equivale a 10 puntos, si ingresa a la olla equivale a 5 puntos. </a:t>
            </a:r>
          </a:p>
          <a:p>
            <a:pPr marL="0" indent="0">
              <a:buNone/>
            </a:pPr>
            <a:r>
              <a:rPr lang="es-CL" dirty="0"/>
              <a:t>      </a:t>
            </a:r>
            <a:r>
              <a:rPr lang="es-CL" u="sng" dirty="0"/>
              <a:t>Responder: De 10 lanzamientos cada uno ¿Quién puede realizar más puntos? </a:t>
            </a:r>
          </a:p>
          <a:p>
            <a:pPr marL="0" indent="0">
              <a:buNone/>
            </a:pPr>
            <a:r>
              <a:rPr lang="es-CL" dirty="0"/>
              <a:t>3.  Carrera en bolsa. Deben introducir sus dos pies a una bolsa de nylon y estimar una  distancia. Luego realizar saltos a pies juntos y llegar a la meta. </a:t>
            </a:r>
          </a:p>
          <a:p>
            <a:pPr marL="0" indent="0">
              <a:buNone/>
            </a:pPr>
            <a:r>
              <a:rPr lang="es-CL" dirty="0"/>
              <a:t>4.   Carrera de cuchara. Deben tener en su boca una cuchara grande y en la parte cóncava de la cuchara poner una hoja de papel arrugada y estimar una distancia para ir rápido o caminando.</a:t>
            </a:r>
          </a:p>
          <a:p>
            <a:pPr marL="0" indent="0">
              <a:buNone/>
            </a:pPr>
            <a:r>
              <a:rPr lang="es-CL" b="1" dirty="0"/>
              <a:t>Serie de actividad física: Realiza cada uno. </a:t>
            </a:r>
          </a:p>
          <a:p>
            <a:pPr marL="514350" indent="-514350">
              <a:buAutoNum type="arabicPeriod"/>
            </a:pPr>
            <a:r>
              <a:rPr lang="es-CL" dirty="0"/>
              <a:t>Realizar cambio de pie, sin toque de talón en suelo, trabajo 30 segundos. /Descanso 10 </a:t>
            </a:r>
            <a:r>
              <a:rPr lang="es-CL" dirty="0" err="1"/>
              <a:t>seg</a:t>
            </a:r>
            <a:r>
              <a:rPr lang="es-CL" dirty="0"/>
              <a:t>.</a:t>
            </a:r>
          </a:p>
          <a:p>
            <a:pPr marL="514350" indent="-514350">
              <a:buAutoNum type="arabicPeriod"/>
            </a:pPr>
            <a:r>
              <a:rPr lang="es-CL" dirty="0"/>
              <a:t>Realizar plancha alta y toque de hombros, trabajo 30 segundos. /Descanso 10 </a:t>
            </a:r>
            <a:r>
              <a:rPr lang="es-CL" dirty="0" err="1"/>
              <a:t>seg</a:t>
            </a:r>
            <a:r>
              <a:rPr lang="es-CL" dirty="0"/>
              <a:t>. </a:t>
            </a:r>
          </a:p>
          <a:p>
            <a:pPr marL="514350" indent="-514350">
              <a:buAutoNum type="arabicPeriod"/>
            </a:pPr>
            <a:r>
              <a:rPr lang="es-CL" dirty="0"/>
              <a:t>Realizar salto continuo en el puesto, durante 30 segundos. /Descanso 10 </a:t>
            </a:r>
            <a:r>
              <a:rPr lang="es-CL" dirty="0" err="1"/>
              <a:t>seg</a:t>
            </a:r>
            <a:r>
              <a:rPr lang="es-CL" dirty="0"/>
              <a:t>. </a:t>
            </a:r>
          </a:p>
          <a:p>
            <a:pPr marL="514350" indent="-514350">
              <a:buAutoNum type="arabicPeriod"/>
            </a:pPr>
            <a:r>
              <a:rPr lang="es-CL" dirty="0"/>
              <a:t>Separar piernas y juntar brazo, durante 1 minuto. /Fin. </a:t>
            </a:r>
          </a:p>
          <a:p>
            <a:pPr marL="514350" indent="-514350">
              <a:buAutoNum type="arabicPeriod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68377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s-CL" dirty="0"/>
              <a:t>Imágenes de ejemplos a las actividades </a:t>
            </a:r>
            <a:br>
              <a:rPr lang="es-CL" dirty="0"/>
            </a:br>
            <a:r>
              <a:rPr lang="es-CL" dirty="0"/>
              <a:t>lúdicas y físicas.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</p:spPr>
        <p:txBody>
          <a:bodyPr/>
          <a:lstStyle/>
          <a:p>
            <a:pPr marL="0" indent="0">
              <a:buNone/>
            </a:pPr>
            <a:r>
              <a:rPr lang="es-CL" b="1" dirty="0"/>
              <a:t>Imágenes para actividades lúdicas: </a:t>
            </a:r>
          </a:p>
          <a:p>
            <a:pPr marL="0" indent="0">
              <a:buNone/>
            </a:pPr>
            <a:r>
              <a:rPr lang="es-CL" dirty="0"/>
              <a:t>1.                              2.                                 3.                               4.     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b="1" dirty="0"/>
              <a:t>Imágenes para actividad física:                      </a:t>
            </a:r>
          </a:p>
          <a:p>
            <a:pPr marL="0" indent="0">
              <a:buNone/>
            </a:pPr>
            <a:r>
              <a:rPr lang="es-CL" dirty="0"/>
              <a:t>1.                              2.                                 3.                              4. </a:t>
            </a:r>
          </a:p>
        </p:txBody>
      </p:sp>
      <p:pic>
        <p:nvPicPr>
          <p:cNvPr id="3078" name="Picture 6" descr="Carrera de sacos | Mis juegos tradicion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884" y="2018041"/>
            <a:ext cx="2027593" cy="1454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UEVO EN LA CUCHARA | Valladares86's 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239" y="2018041"/>
            <a:ext cx="2085026" cy="1403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YO ENTRENO EN CASA: CARRERA EN EL MISMO LUGAR | Running Li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092" name="Picture 20" descr="Sentadillas para Bajar de Pes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884" y="4492725"/>
            <a:ext cx="1940904" cy="195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5 ejercicios para presumir de piernas - Vida Yogu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969" y="4334256"/>
            <a:ext cx="2143125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os mejores ejercicios para abdominales inferiores - Abdominales.inf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65" y="4771789"/>
            <a:ext cx="2091281" cy="1268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8252" y="4649992"/>
            <a:ext cx="2245569" cy="1511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JUEGOS TRADICIONALES : TEJ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560" y="1845524"/>
            <a:ext cx="1748951" cy="1748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odos a jugar: Juegos, retos y competencias con palos y vara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65" y="2059117"/>
            <a:ext cx="2058969" cy="1372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332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7546" y="37533"/>
            <a:ext cx="11599460" cy="6820467"/>
          </a:xfrm>
        </p:spPr>
        <p:txBody>
          <a:bodyPr>
            <a:normAutofit/>
          </a:bodyPr>
          <a:lstStyle/>
          <a:p>
            <a:pPr algn="ctr"/>
            <a:r>
              <a:rPr lang="es-CL" dirty="0"/>
              <a:t>Recuerda siempre la Higiene Personal.  </a:t>
            </a:r>
            <a:br>
              <a:rPr lang="es-CL" dirty="0"/>
            </a:br>
            <a:br>
              <a:rPr lang="es-CL" dirty="0"/>
            </a:br>
            <a:br>
              <a:rPr lang="es-CL" dirty="0"/>
            </a:br>
            <a:br>
              <a:rPr lang="es-CL" dirty="0"/>
            </a:br>
            <a:br>
              <a:rPr lang="es-CL" dirty="0"/>
            </a:br>
            <a:br>
              <a:rPr lang="es-CL" dirty="0"/>
            </a:br>
            <a:br>
              <a:rPr lang="es-CL" dirty="0"/>
            </a:br>
            <a:br>
              <a:rPr lang="es-CL" dirty="0"/>
            </a:br>
            <a:br>
              <a:rPr lang="es-CL" dirty="0"/>
            </a:br>
            <a:br>
              <a:rPr lang="es-CL" dirty="0"/>
            </a:br>
            <a:r>
              <a:rPr lang="es-CL" dirty="0"/>
              <a:t>Vuelve nuevamente a la guía y responde. </a:t>
            </a:r>
          </a:p>
        </p:txBody>
      </p:sp>
      <p:pic>
        <p:nvPicPr>
          <p:cNvPr id="1028" name="Picture 4" descr="Línea de meta - Iconos gratis de educa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876" y="875733"/>
            <a:ext cx="4876800" cy="4876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Funcionando a línea de meta | Icono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85" y="2764811"/>
            <a:ext cx="2681782" cy="268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8361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1867</TotalTime>
  <Words>499</Words>
  <Application>Microsoft Office PowerPoint</Application>
  <PresentationFormat>Panorámica</PresentationFormat>
  <Paragraphs>32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Material de Apoyo para guía n°11 en 3° Básicos.  Tema: “La actividad física y la higiene personal”. </vt:lpstr>
      <vt:lpstr>A continuación: </vt:lpstr>
      <vt:lpstr>Presentación de PowerPoint</vt:lpstr>
      <vt:lpstr>Actividad 1: “Desafíos entre familiares” </vt:lpstr>
      <vt:lpstr>Presentación de PowerPoint</vt:lpstr>
      <vt:lpstr>Imágenes de ejemplos a las actividades  lúdicas y físicas. </vt:lpstr>
      <vt:lpstr>Recuerda siempre la Higiene Personal.            Vuelve nuevamente a la guía y responde.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higiene personal</dc:title>
  <dc:creator>Cuenta Microsoft</dc:creator>
  <cp:lastModifiedBy>maka</cp:lastModifiedBy>
  <cp:revision>190</cp:revision>
  <dcterms:created xsi:type="dcterms:W3CDTF">2020-03-21T01:23:08Z</dcterms:created>
  <dcterms:modified xsi:type="dcterms:W3CDTF">2020-06-14T21:43:15Z</dcterms:modified>
</cp:coreProperties>
</file>