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0" r:id="rId3"/>
    <p:sldId id="268" r:id="rId4"/>
    <p:sldId id="269" r:id="rId5"/>
    <p:sldId id="267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25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352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72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4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64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695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27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14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83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56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97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79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1140" y="513300"/>
            <a:ext cx="9966960" cy="3103952"/>
          </a:xfrm>
        </p:spPr>
        <p:txBody>
          <a:bodyPr>
            <a:normAutofit fontScale="90000"/>
          </a:bodyPr>
          <a:lstStyle/>
          <a:p>
            <a:r>
              <a:rPr lang="es-CL" dirty="0"/>
              <a:t>Material de Apoyo para guía n°10 en 3° Básicos. </a:t>
            </a:r>
            <a:br>
              <a:rPr lang="es-CL" dirty="0"/>
            </a:br>
            <a:r>
              <a:rPr lang="es-CL" dirty="0"/>
              <a:t>Tema: “La higiene personal en la vida familiar”.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8489" y="4002836"/>
            <a:ext cx="5449968" cy="2346158"/>
          </a:xfrm>
        </p:spPr>
        <p:txBody>
          <a:bodyPr>
            <a:normAutofit/>
          </a:bodyPr>
          <a:lstStyle/>
          <a:p>
            <a:pPr algn="just"/>
            <a:endParaRPr lang="es-MX" sz="3200" dirty="0"/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Profesor: Diego Chávez.</a:t>
            </a:r>
          </a:p>
          <a:p>
            <a:pPr algn="just"/>
            <a:r>
              <a:rPr lang="es-MX" sz="3200" dirty="0"/>
              <a:t>Asignatura: Ed. Física y Salud.</a:t>
            </a:r>
          </a:p>
        </p:txBody>
      </p:sp>
      <p:pic>
        <p:nvPicPr>
          <p:cNvPr id="5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60" y="160610"/>
            <a:ext cx="1125622" cy="146097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 descr="Higiene personal - Escolar - ABC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78" y="3660818"/>
            <a:ext cx="3812322" cy="268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9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 continuación: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Estimado estudiante, vamos a apreciar un mapa conceptual que te va a explicar: “La Higiene personal </a:t>
            </a:r>
            <a:r>
              <a:rPr lang="es-CL"/>
              <a:t>y la </a:t>
            </a:r>
            <a:r>
              <a:rPr lang="es-CL" dirty="0"/>
              <a:t>vida familiar”. </a:t>
            </a:r>
          </a:p>
          <a:p>
            <a:pPr marL="0" indent="0">
              <a:buNone/>
            </a:pPr>
            <a:r>
              <a:rPr lang="es-CL" dirty="0"/>
              <a:t>Para entender este tema deberás leer desde arriba hacia abajo, y desde izquierda a derecha. </a:t>
            </a:r>
            <a:r>
              <a:rPr lang="es-CL" u="sng" dirty="0"/>
              <a:t>Si es necesario pide ayuda de un familiar. 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5172504" y="3872963"/>
            <a:ext cx="586854" cy="545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594" y="4534973"/>
            <a:ext cx="3797987" cy="2169063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3275305" y="4306442"/>
            <a:ext cx="750627" cy="648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186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9845" cy="6858001"/>
          </a:xfrm>
        </p:spPr>
      </p:pic>
    </p:spTree>
    <p:extLst>
      <p:ext uri="{BB962C8B-B14F-4D97-AF65-F5344CB8AC3E}">
        <p14:creationId xmlns:p14="http://schemas.microsoft.com/office/powerpoint/2010/main" val="44732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329279"/>
            <a:ext cx="10515600" cy="1325563"/>
          </a:xfrm>
        </p:spPr>
        <p:txBody>
          <a:bodyPr/>
          <a:lstStyle/>
          <a:p>
            <a:r>
              <a:rPr lang="es-CL" dirty="0"/>
              <a:t>Actividad 1: “Semana de Higiene Personal”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780701"/>
            <a:ext cx="12192000" cy="5889009"/>
          </a:xfrm>
        </p:spPr>
        <p:txBody>
          <a:bodyPr>
            <a:normAutofit/>
          </a:bodyPr>
          <a:lstStyle/>
          <a:p>
            <a:r>
              <a:rPr lang="es-CL" sz="2000" i="1" dirty="0"/>
              <a:t>Puedes utilizar esta misma imagen del horario semanal, o diseñar uno personal en tu cuaderno de Ed. Física y salud.</a:t>
            </a:r>
          </a:p>
          <a:p>
            <a:pPr marL="0" indent="0">
              <a:buNone/>
            </a:pPr>
            <a:r>
              <a:rPr lang="es-CL" sz="2000" b="1" dirty="0"/>
              <a:t>Descripción de la actividad: </a:t>
            </a:r>
            <a:r>
              <a:rPr lang="es-CL" sz="2000" dirty="0"/>
              <a:t>Debes marcar con una              si realizó la acción que demuestra la imagen en el horario. </a:t>
            </a:r>
          </a:p>
          <a:p>
            <a:pPr marL="0" indent="0">
              <a:buNone/>
            </a:pPr>
            <a:r>
              <a:rPr lang="es-CL" sz="2000" b="1" dirty="0"/>
              <a:t>Objetivo: </a:t>
            </a:r>
            <a:r>
              <a:rPr lang="es-CL" sz="2000" dirty="0"/>
              <a:t>Recordar el hábito de higiene personal durante el día y la semana. </a:t>
            </a:r>
          </a:p>
          <a:p>
            <a:pPr marL="0" indent="0">
              <a:buNone/>
            </a:pPr>
            <a:endParaRPr lang="es-CL" sz="2000" dirty="0"/>
          </a:p>
        </p:txBody>
      </p:sp>
      <p:sp>
        <p:nvSpPr>
          <p:cNvPr id="4" name="Cara sonriente 3"/>
          <p:cNvSpPr/>
          <p:nvPr/>
        </p:nvSpPr>
        <p:spPr>
          <a:xfrm>
            <a:off x="5475028" y="1373956"/>
            <a:ext cx="532262" cy="44864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69058"/>
              </p:ext>
            </p:extLst>
          </p:nvPr>
        </p:nvGraphicFramePr>
        <p:xfrm>
          <a:off x="243350" y="2483894"/>
          <a:ext cx="11885740" cy="4057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5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4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8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36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9655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LUNES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MARTES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MIÉRCOLES</a:t>
                      </a:r>
                      <a:r>
                        <a:rPr lang="es-CL" b="1" baseline="0" dirty="0"/>
                        <a:t>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JUEVES</a:t>
                      </a:r>
                      <a:r>
                        <a:rPr lang="es-CL" b="1" baseline="0" dirty="0"/>
                        <a:t>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VIERNES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SÁDABÓ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DOMINGO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655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6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6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6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6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6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7" y="3743235"/>
            <a:ext cx="866775" cy="4374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7" y="6008972"/>
            <a:ext cx="943620" cy="49497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77" y="3153788"/>
            <a:ext cx="818845" cy="3569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92" y="4262979"/>
            <a:ext cx="704850" cy="53777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95" y="4827170"/>
            <a:ext cx="1050408" cy="49498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95" y="5406922"/>
            <a:ext cx="812691" cy="5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8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1406" y="2767131"/>
            <a:ext cx="10515600" cy="1325563"/>
          </a:xfrm>
        </p:spPr>
        <p:txBody>
          <a:bodyPr/>
          <a:lstStyle/>
          <a:p>
            <a:r>
              <a:rPr lang="es-CL" dirty="0"/>
              <a:t>Vuelve nuevamente a la guía y responde. </a:t>
            </a:r>
          </a:p>
        </p:txBody>
      </p:sp>
    </p:spTree>
    <p:extLst>
      <p:ext uri="{BB962C8B-B14F-4D97-AF65-F5344CB8AC3E}">
        <p14:creationId xmlns:p14="http://schemas.microsoft.com/office/powerpoint/2010/main" val="2757695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</TotalTime>
  <Words>174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Material de Apoyo para guía n°10 en 3° Básicos.  Tema: “La higiene personal en la vida familiar”. </vt:lpstr>
      <vt:lpstr>A continuación: </vt:lpstr>
      <vt:lpstr>Presentación de PowerPoint</vt:lpstr>
      <vt:lpstr>Actividad 1: “Semana de Higiene Personal”</vt:lpstr>
      <vt:lpstr>Vuelve nuevamente a la guía y responde.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higiene personal</dc:title>
  <dc:creator>Cuenta Microsoft</dc:creator>
  <cp:lastModifiedBy>maka</cp:lastModifiedBy>
  <cp:revision>174</cp:revision>
  <dcterms:created xsi:type="dcterms:W3CDTF">2020-03-21T01:23:08Z</dcterms:created>
  <dcterms:modified xsi:type="dcterms:W3CDTF">2020-06-11T03:54:58Z</dcterms:modified>
</cp:coreProperties>
</file>