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9"/>
  </p:notesMasterIdLst>
  <p:sldIdLst>
    <p:sldId id="256" r:id="rId2"/>
    <p:sldId id="268" r:id="rId3"/>
    <p:sldId id="269" r:id="rId4"/>
    <p:sldId id="270" r:id="rId5"/>
    <p:sldId id="271" r:id="rId6"/>
    <p:sldId id="272" r:id="rId7"/>
    <p:sldId id="273"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434" autoAdjust="0"/>
  </p:normalViewPr>
  <p:slideViewPr>
    <p:cSldViewPr snapToGrid="0">
      <p:cViewPr varScale="1">
        <p:scale>
          <a:sx n="72" d="100"/>
          <a:sy n="72"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ED131-9E9A-4AF9-A5DC-AB40E14F11D3}" type="datetimeFigureOut">
              <a:rPr lang="es-CL" smtClean="0"/>
              <a:t>27-05-2020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D1893-927A-40D2-8E56-14537800DC89}" type="slidenum">
              <a:rPr lang="es-CL" smtClean="0"/>
              <a:t>‹Nº›</a:t>
            </a:fld>
            <a:endParaRPr lang="es-CL"/>
          </a:p>
        </p:txBody>
      </p:sp>
    </p:spTree>
    <p:extLst>
      <p:ext uri="{BB962C8B-B14F-4D97-AF65-F5344CB8AC3E}">
        <p14:creationId xmlns:p14="http://schemas.microsoft.com/office/powerpoint/2010/main" val="162748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89D1893-927A-40D2-8E56-14537800DC89}" type="slidenum">
              <a:rPr lang="es-CL" smtClean="0"/>
              <a:t>6</a:t>
            </a:fld>
            <a:endParaRPr lang="es-CL"/>
          </a:p>
        </p:txBody>
      </p:sp>
    </p:spTree>
    <p:extLst>
      <p:ext uri="{BB962C8B-B14F-4D97-AF65-F5344CB8AC3E}">
        <p14:creationId xmlns:p14="http://schemas.microsoft.com/office/powerpoint/2010/main" val="216242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415925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40352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3077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640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F947AD0-E6CC-40CF-B22B-E02A12BBAFFF}" type="datetimeFigureOut">
              <a:rPr lang="es-CL" smtClean="0"/>
              <a:t>27-05-2020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43064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BF947AD0-E6CC-40CF-B22B-E02A12BBAFFF}" type="datetimeFigureOut">
              <a:rPr lang="es-CL" smtClean="0"/>
              <a:t>27-05-2020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349695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BF947AD0-E6CC-40CF-B22B-E02A12BBAFFF}" type="datetimeFigureOut">
              <a:rPr lang="es-CL" smtClean="0"/>
              <a:t>27-05-2020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402827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BF947AD0-E6CC-40CF-B22B-E02A12BBAFFF}" type="datetimeFigureOut">
              <a:rPr lang="es-CL" smtClean="0"/>
              <a:t>27-05-2020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24114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947AD0-E6CC-40CF-B22B-E02A12BBAFFF}" type="datetimeFigureOut">
              <a:rPr lang="es-CL" smtClean="0"/>
              <a:t>27-05-2020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61832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F947AD0-E6CC-40CF-B22B-E02A12BBAFFF}" type="datetimeFigureOut">
              <a:rPr lang="es-CL" smtClean="0"/>
              <a:t>27-05-2020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59356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F947AD0-E6CC-40CF-B22B-E02A12BBAFFF}" type="datetimeFigureOut">
              <a:rPr lang="es-CL" smtClean="0"/>
              <a:t>27-05-2020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79297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47AD0-E6CC-40CF-B22B-E02A12BBAFFF}" type="datetimeFigureOut">
              <a:rPr lang="es-CL" smtClean="0"/>
              <a:t>27-05-2020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8710F-A1C2-45AB-A9C2-E741809E4962}" type="slidenum">
              <a:rPr lang="es-CL" smtClean="0"/>
              <a:t>‹Nº›</a:t>
            </a:fld>
            <a:endParaRPr lang="es-CL"/>
          </a:p>
        </p:txBody>
      </p:sp>
    </p:spTree>
    <p:extLst>
      <p:ext uri="{BB962C8B-B14F-4D97-AF65-F5344CB8AC3E}">
        <p14:creationId xmlns:p14="http://schemas.microsoft.com/office/powerpoint/2010/main" val="22779368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2XtLEp0XAI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1140" y="595186"/>
            <a:ext cx="9966960" cy="3103952"/>
          </a:xfrm>
        </p:spPr>
        <p:txBody>
          <a:bodyPr>
            <a:normAutofit fontScale="90000"/>
          </a:bodyPr>
          <a:lstStyle/>
          <a:p>
            <a:r>
              <a:rPr lang="es-CL" dirty="0"/>
              <a:t>Material de Apoyo para guía n°9 en 3° Básicos. </a:t>
            </a:r>
            <a:br>
              <a:rPr lang="es-CL" dirty="0"/>
            </a:br>
            <a:r>
              <a:rPr lang="es-CL" dirty="0"/>
              <a:t>Tema: “Retroalimentación de contenidos Unidad 1”. </a:t>
            </a:r>
          </a:p>
        </p:txBody>
      </p:sp>
      <p:sp>
        <p:nvSpPr>
          <p:cNvPr id="3" name="Subtítulo 2"/>
          <p:cNvSpPr>
            <a:spLocks noGrp="1"/>
          </p:cNvSpPr>
          <p:nvPr>
            <p:ph type="subTitle" idx="1"/>
          </p:nvPr>
        </p:nvSpPr>
        <p:spPr>
          <a:xfrm>
            <a:off x="368489" y="4002836"/>
            <a:ext cx="5449968" cy="2346158"/>
          </a:xfrm>
        </p:spPr>
        <p:txBody>
          <a:bodyPr>
            <a:normAutofit/>
          </a:bodyPr>
          <a:lstStyle/>
          <a:p>
            <a:pPr algn="just"/>
            <a:endParaRPr lang="es-MX" sz="3200" dirty="0"/>
          </a:p>
          <a:p>
            <a:pPr algn="just"/>
            <a:endParaRPr lang="es-MX" sz="3200" dirty="0"/>
          </a:p>
          <a:p>
            <a:pPr algn="just"/>
            <a:r>
              <a:rPr lang="es-MX" sz="3200" dirty="0"/>
              <a:t>Profesor: Diego Chávez.</a:t>
            </a:r>
          </a:p>
          <a:p>
            <a:pPr algn="just"/>
            <a:r>
              <a:rPr lang="es-MX" sz="3200" dirty="0"/>
              <a:t>Asignatura: Ed. Física y Salud.</a:t>
            </a:r>
          </a:p>
        </p:txBody>
      </p:sp>
      <p:pic>
        <p:nvPicPr>
          <p:cNvPr id="5" name="Picture 2" descr="C:\Users\Usuario\Desktop\insignia colegio azulita.png"/>
          <p:cNvPicPr/>
          <p:nvPr/>
        </p:nvPicPr>
        <p:blipFill>
          <a:blip r:embed="rId2">
            <a:extLst>
              <a:ext uri="{28A0092B-C50C-407E-A947-70E740481C1C}">
                <a14:useLocalDpi xmlns:a14="http://schemas.microsoft.com/office/drawing/2010/main" val="0"/>
              </a:ext>
            </a:extLst>
          </a:blip>
          <a:srcRect/>
          <a:stretch>
            <a:fillRect/>
          </a:stretch>
        </p:blipFill>
        <p:spPr bwMode="auto">
          <a:xfrm>
            <a:off x="10728160" y="160610"/>
            <a:ext cx="1125622" cy="1460978"/>
          </a:xfrm>
          <a:prstGeom prst="rect">
            <a:avLst/>
          </a:prstGeom>
          <a:noFill/>
          <a:ln>
            <a:noFill/>
          </a:ln>
          <a:extLst/>
        </p:spPr>
      </p:pic>
      <p:pic>
        <p:nvPicPr>
          <p:cNvPr id="4" name="Picture 2" descr="Ilustración de Vector Ilustración De Dibujos Animados Felices L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346" y="3805491"/>
            <a:ext cx="4201575" cy="232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9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91069"/>
            <a:ext cx="10515600" cy="1325563"/>
          </a:xfrm>
        </p:spPr>
        <p:txBody>
          <a:bodyPr>
            <a:noAutofit/>
          </a:bodyPr>
          <a:lstStyle/>
          <a:p>
            <a:pPr algn="ctr"/>
            <a:r>
              <a:rPr lang="es-CL" sz="2400" b="1" dirty="0"/>
              <a:t>Estimado estudiante: </a:t>
            </a:r>
            <a:br>
              <a:rPr lang="es-CL" sz="2400" dirty="0"/>
            </a:br>
            <a:r>
              <a:rPr lang="es-CL" sz="2400" dirty="0"/>
              <a:t>Vamos a repasar algunos de los contenidos y actividades de la Unidad 1 que tiene por nombre: </a:t>
            </a:r>
            <a:r>
              <a:rPr lang="es-CL" sz="2400" b="1" dirty="0"/>
              <a:t>“Desarrollo de las habilidades motrices básicas, juegos y ejercicios guiados, siguiendo las instrucciones básicas de la clase”</a:t>
            </a:r>
            <a:endParaRPr lang="es-CL" sz="2400" dirty="0"/>
          </a:p>
        </p:txBody>
      </p:sp>
      <p:sp>
        <p:nvSpPr>
          <p:cNvPr id="3" name="Marcador de contenido 2"/>
          <p:cNvSpPr>
            <a:spLocks noGrp="1"/>
          </p:cNvSpPr>
          <p:nvPr>
            <p:ph idx="1"/>
          </p:nvPr>
        </p:nvSpPr>
        <p:spPr>
          <a:xfrm>
            <a:off x="0" y="1516632"/>
            <a:ext cx="12192000" cy="6166193"/>
          </a:xfrm>
        </p:spPr>
        <p:txBody>
          <a:bodyPr>
            <a:normAutofit/>
          </a:bodyPr>
          <a:lstStyle/>
          <a:p>
            <a:pPr marL="0" indent="0">
              <a:buNone/>
            </a:pPr>
            <a:r>
              <a:rPr lang="es-MX" b="1" dirty="0"/>
              <a:t>CONCEPTOS: </a:t>
            </a:r>
          </a:p>
          <a:p>
            <a:pPr marL="0" indent="0">
              <a:buNone/>
            </a:pPr>
            <a:r>
              <a:rPr lang="es-MX" b="1" dirty="0"/>
              <a:t>1. Actividad física y ejercicio físico: </a:t>
            </a:r>
            <a:r>
              <a:rPr lang="es-MX" dirty="0"/>
              <a:t>Se considera actividad física cualquier movimiento corporal producido por los músculos del cuerpo y que exija un gasto de energía. La segunda es un ejercicio físico planificado, estructurado y repetitivo que tiene como objetivo mejorar o mantener los componentes de la Condición Física.</a:t>
            </a:r>
          </a:p>
          <a:p>
            <a:pPr marL="0" indent="0">
              <a:buNone/>
            </a:pPr>
            <a:r>
              <a:rPr lang="es-MX" u="sng" dirty="0"/>
              <a:t>Actividad a realizar:</a:t>
            </a:r>
            <a:r>
              <a:rPr lang="es-MX" dirty="0"/>
              <a:t> Con la ayuda de un familiar selecciona una canción de tu gusto que te haga sentir feliz y alegre, involucra los movimientos corporales (durante 3 minutos)</a:t>
            </a:r>
            <a:endParaRPr lang="es-MX" u="sng" dirty="0"/>
          </a:p>
          <a:p>
            <a:pPr marL="0" indent="0">
              <a:buNone/>
            </a:pPr>
            <a:endParaRPr lang="es-MX" dirty="0"/>
          </a:p>
        </p:txBody>
      </p:sp>
      <p:pic>
        <p:nvPicPr>
          <p:cNvPr id="6" name="Imagen 5"/>
          <p:cNvPicPr>
            <a:picLocks noChangeAspect="1"/>
          </p:cNvPicPr>
          <p:nvPr/>
        </p:nvPicPr>
        <p:blipFill>
          <a:blip r:embed="rId2"/>
          <a:stretch>
            <a:fillRect/>
          </a:stretch>
        </p:blipFill>
        <p:spPr>
          <a:xfrm>
            <a:off x="3289110" y="4979570"/>
            <a:ext cx="5546890" cy="1878429"/>
          </a:xfrm>
          <a:prstGeom prst="rect">
            <a:avLst/>
          </a:prstGeom>
        </p:spPr>
      </p:pic>
    </p:spTree>
    <p:extLst>
      <p:ext uri="{BB962C8B-B14F-4D97-AF65-F5344CB8AC3E}">
        <p14:creationId xmlns:p14="http://schemas.microsoft.com/office/powerpoint/2010/main" val="340093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2192000" cy="6858000"/>
          </a:xfrm>
        </p:spPr>
        <p:txBody>
          <a:bodyPr/>
          <a:lstStyle/>
          <a:p>
            <a:pPr marL="0" indent="0">
              <a:buNone/>
            </a:pPr>
            <a:r>
              <a:rPr lang="es-CL" b="1" dirty="0"/>
              <a:t>2. La lateralidad y ambidiestro: </a:t>
            </a:r>
            <a:r>
              <a:rPr lang="es-MX" dirty="0"/>
              <a:t>La lateralidad es la preferencia que todos tenemos por utilizar una parte de nuestro cuerpo. Un ejemplo es el uso de una mano por encima de la otra. Una persona es ambidiestra cuando es capaz de desenvolverse con la misma habilidad, tanto con la mano derecha como con la izquierda. </a:t>
            </a:r>
          </a:p>
          <a:p>
            <a:pPr marL="0" indent="0">
              <a:buNone/>
            </a:pPr>
            <a:r>
              <a:rPr lang="es-CL" u="sng" dirty="0"/>
              <a:t>Actividad a realizar: </a:t>
            </a:r>
            <a:r>
              <a:rPr lang="es-CL" dirty="0"/>
              <a:t> Con la ayuda de un familiar confecciona el juego “Tela de araña” par</a:t>
            </a:r>
            <a:r>
              <a:rPr lang="es-MX" dirty="0"/>
              <a:t>a utilizar una lana o hilo. Luego sujeta la lana en un pilar, sea una silla o reja, y luego busca otro distinto lugar firme para pasar el hilo, y así ir avanzando hasta completar una tela de araña baja, media y alta.  (10 min) </a:t>
            </a:r>
          </a:p>
          <a:p>
            <a:pPr marL="0" indent="0">
              <a:buNone/>
            </a:pPr>
            <a:endParaRPr lang="es-CL" u="sng" dirty="0"/>
          </a:p>
        </p:txBody>
      </p:sp>
      <p:pic>
        <p:nvPicPr>
          <p:cNvPr id="4" name="Picture 4" descr="Kids Zone: El Juego de la Telarañ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852" y="3429000"/>
            <a:ext cx="4276295" cy="3207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2192000" cy="6858000"/>
          </a:xfrm>
        </p:spPr>
        <p:txBody>
          <a:bodyPr/>
          <a:lstStyle/>
          <a:p>
            <a:pPr marL="0" indent="0">
              <a:buNone/>
            </a:pPr>
            <a:r>
              <a:rPr lang="es-CL" sz="2600" b="1" dirty="0"/>
              <a:t>3. Las habilidades motrices básicas: </a:t>
            </a:r>
            <a:r>
              <a:rPr lang="es-MX" sz="2600" dirty="0"/>
              <a:t>Es la capacidad que tiene el ser humano en desarrollar distintos tipos de acciones motrices como por ejemplo: caminar, correr, reptar(gatear), arrastrarse de brazos, saltar en uno o dos pies juntos o separados, lanzar una pelota y luego recibirla con ambas manos, caminar sobre una línea, entre otras. </a:t>
            </a:r>
            <a:r>
              <a:rPr lang="es-CL" sz="2600" dirty="0"/>
              <a:t>Las habilidades combinadas son los ejercicios, juegos o actividades que pueda realizar el alumno con un patrón motor mixto, sea de locomoción más manipulación o las tres habilidades en conjunto. </a:t>
            </a:r>
          </a:p>
          <a:p>
            <a:pPr marL="0" indent="0">
              <a:buNone/>
            </a:pPr>
            <a:r>
              <a:rPr lang="es-CL" sz="2600" u="sng" dirty="0"/>
              <a:t>Actividad a realizar:</a:t>
            </a:r>
            <a:r>
              <a:rPr lang="es-CL" sz="2600" dirty="0"/>
              <a:t> Selecciona dos de las actividades sugeridas mas abajo: </a:t>
            </a:r>
          </a:p>
          <a:p>
            <a:pPr marL="514350" indent="-514350">
              <a:buAutoNum type="arabicPeriod"/>
            </a:pPr>
            <a:r>
              <a:rPr lang="es-CL" sz="2600" dirty="0"/>
              <a:t>Actividad de equilibrio con papel higiénico intentando pararse. (5 min)</a:t>
            </a:r>
          </a:p>
          <a:p>
            <a:pPr marL="514350" indent="-514350">
              <a:buAutoNum type="arabicPeriod"/>
            </a:pPr>
            <a:r>
              <a:rPr lang="es-CL" sz="2600" dirty="0"/>
              <a:t>Actividad con globo o objeto para lanzar hacia arriba y girar o contar aplausos.           (5 min)</a:t>
            </a:r>
          </a:p>
          <a:p>
            <a:pPr marL="514350" indent="-514350">
              <a:buAutoNum type="arabicPeriod"/>
            </a:pPr>
            <a:r>
              <a:rPr lang="es-CL" sz="2600" dirty="0"/>
              <a:t>Traslada con una cuchara en tu boca una pelota recorriendo toda la casa sin que la pelota pierda el equilibrio. (5  min) </a:t>
            </a:r>
          </a:p>
          <a:p>
            <a:pPr marL="0" indent="0">
              <a:buNone/>
            </a:pPr>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234" y="5293486"/>
            <a:ext cx="3648075" cy="1247775"/>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0150" y="5593769"/>
            <a:ext cx="515415" cy="515415"/>
          </a:xfrm>
          <a:prstGeom prst="rect">
            <a:avLst/>
          </a:prstGeom>
        </p:spPr>
      </p:pic>
      <p:pic>
        <p:nvPicPr>
          <p:cNvPr id="6" name="Picture 2" descr="Material Alternativo UCINF 2015: Clase Material Alternativo des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359" y="4844955"/>
            <a:ext cx="1501395" cy="20130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UEGOS (TAFAD): Carrera de huev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804" y="5061552"/>
            <a:ext cx="3638680" cy="1820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6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2192000" cy="6858000"/>
          </a:xfrm>
        </p:spPr>
        <p:txBody>
          <a:bodyPr/>
          <a:lstStyle/>
          <a:p>
            <a:pPr marL="0" indent="0">
              <a:buNone/>
            </a:pPr>
            <a:r>
              <a:rPr lang="es-CL" dirty="0"/>
              <a:t>4. </a:t>
            </a:r>
            <a:r>
              <a:rPr lang="es-CL" b="1" dirty="0"/>
              <a:t>El juego y las destrezas motrices combinadas: </a:t>
            </a:r>
            <a:r>
              <a:rPr lang="es-MX" dirty="0"/>
              <a:t>El juego tiene la característica propia de que en varias ocasiones utiliza distintas destrezas que se combinan entre si para funcionar, por ejemplo: juego del libre, donde el objetivo es arrancar, atrapar o liberar. Entre otros. </a:t>
            </a:r>
          </a:p>
          <a:p>
            <a:pPr marL="0" indent="0">
              <a:buNone/>
            </a:pPr>
            <a:r>
              <a:rPr lang="es-MX" u="sng" dirty="0"/>
              <a:t>Actividad a realizar: </a:t>
            </a:r>
            <a:r>
              <a:rPr lang="es-CL" u="sng" dirty="0"/>
              <a:t> </a:t>
            </a:r>
            <a:r>
              <a:rPr lang="es-CL" dirty="0"/>
              <a:t> Prepara con la ayuda de un familiar el juego del “Gol humano” que consiste en amarrar con cinta o cordón un vaso, botella cortada o recipiente primero; en la cabeza luego abdomen y espalda. Lanza una pelota de papel o calcetines hacia arriba intentando que se introduzca en el recipiente, practica con las tres posturas del recipiente. (10 min). </a:t>
            </a:r>
          </a:p>
          <a:p>
            <a:pPr marL="0" indent="0">
              <a:buNone/>
            </a:pPr>
            <a:endParaRPr lang="es-CL" u="sng" dirty="0"/>
          </a:p>
        </p:txBody>
      </p:sp>
      <p:pic>
        <p:nvPicPr>
          <p:cNvPr id="4" name="Imagen 3"/>
          <p:cNvPicPr>
            <a:picLocks noChangeAspect="1"/>
          </p:cNvPicPr>
          <p:nvPr/>
        </p:nvPicPr>
        <p:blipFill>
          <a:blip r:embed="rId2"/>
          <a:stretch>
            <a:fillRect/>
          </a:stretch>
        </p:blipFill>
        <p:spPr>
          <a:xfrm>
            <a:off x="2650341" y="3667124"/>
            <a:ext cx="2486025" cy="3190875"/>
          </a:xfrm>
          <a:prstGeom prst="rect">
            <a:avLst/>
          </a:prstGeom>
        </p:spPr>
      </p:pic>
      <p:pic>
        <p:nvPicPr>
          <p:cNvPr id="5" name="Imagen 4"/>
          <p:cNvPicPr>
            <a:picLocks noChangeAspect="1"/>
          </p:cNvPicPr>
          <p:nvPr/>
        </p:nvPicPr>
        <p:blipFill>
          <a:blip r:embed="rId3"/>
          <a:stretch>
            <a:fillRect/>
          </a:stretch>
        </p:blipFill>
        <p:spPr>
          <a:xfrm>
            <a:off x="6200633" y="4243742"/>
            <a:ext cx="1758687" cy="2501662"/>
          </a:xfrm>
          <a:prstGeom prst="rect">
            <a:avLst/>
          </a:prstGeom>
        </p:spPr>
      </p:pic>
    </p:spTree>
    <p:extLst>
      <p:ext uri="{BB962C8B-B14F-4D97-AF65-F5344CB8AC3E}">
        <p14:creationId xmlns:p14="http://schemas.microsoft.com/office/powerpoint/2010/main" val="341506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duotone>
              <a:schemeClr val="bg2">
                <a:shade val="45000"/>
                <a:satMod val="135000"/>
              </a:schemeClr>
              <a:prstClr val="white"/>
            </a:duotone>
          </a:blip>
          <a:stretch>
            <a:fillRect/>
          </a:stretch>
        </p:blipFill>
        <p:spPr>
          <a:xfrm>
            <a:off x="0" y="0"/>
            <a:ext cx="12192000" cy="6820305"/>
          </a:xfrm>
          <a:prstGeom prst="rect">
            <a:avLst/>
          </a:prstGeom>
          <a:ln>
            <a:noFill/>
          </a:ln>
          <a:effectLst>
            <a:softEdge rad="112500"/>
          </a:effectLst>
        </p:spPr>
      </p:pic>
      <p:sp>
        <p:nvSpPr>
          <p:cNvPr id="3" name="Marcador de contenido 2"/>
          <p:cNvSpPr>
            <a:spLocks noGrp="1"/>
          </p:cNvSpPr>
          <p:nvPr>
            <p:ph idx="1"/>
          </p:nvPr>
        </p:nvSpPr>
        <p:spPr>
          <a:xfrm>
            <a:off x="0" y="-18848"/>
            <a:ext cx="12192000" cy="6858000"/>
          </a:xfrm>
        </p:spPr>
        <p:txBody>
          <a:bodyPr/>
          <a:lstStyle/>
          <a:p>
            <a:pPr marL="0" indent="0">
              <a:buNone/>
            </a:pPr>
            <a:r>
              <a:rPr lang="es-CL" sz="2600" b="1" dirty="0"/>
              <a:t>5. La pirámide de alimentos y actividad física: </a:t>
            </a:r>
            <a:r>
              <a:rPr lang="es-MX" sz="2600" dirty="0"/>
              <a:t>La pirámide alimenticia es una estructura en forma de pirámide que señala el alimento y qué cantidad comer, como por ejemplo comer más cantidad de alimentos que están en la base de la pirámide y disminuir su consumo hacia la cima. </a:t>
            </a:r>
          </a:p>
          <a:p>
            <a:pPr marL="0" indent="0">
              <a:buNone/>
            </a:pPr>
            <a:r>
              <a:rPr lang="es-CL" sz="2600" u="sng" dirty="0"/>
              <a:t>Actividad a realizar: </a:t>
            </a:r>
          </a:p>
          <a:p>
            <a:pPr marL="0" indent="0">
              <a:buNone/>
            </a:pPr>
            <a:r>
              <a:rPr lang="es-CL" sz="2600" dirty="0"/>
              <a:t>Calentamiento individual: </a:t>
            </a:r>
          </a:p>
          <a:p>
            <a:pPr marL="0" indent="0">
              <a:buNone/>
            </a:pPr>
            <a:r>
              <a:rPr lang="es-CL" sz="2600" dirty="0"/>
              <a:t>1. Trote en lugar durante 25 </a:t>
            </a:r>
            <a:r>
              <a:rPr lang="es-CL" sz="2600" dirty="0" err="1"/>
              <a:t>seg</a:t>
            </a:r>
            <a:r>
              <a:rPr lang="es-CL" sz="2600" dirty="0"/>
              <a:t>. </a:t>
            </a:r>
          </a:p>
          <a:p>
            <a:pPr marL="0" indent="0">
              <a:buNone/>
            </a:pPr>
            <a:r>
              <a:rPr lang="es-CL" sz="2600" dirty="0"/>
              <a:t>2. Taloneo en el lugar durante 25 </a:t>
            </a:r>
            <a:r>
              <a:rPr lang="es-CL" sz="2600" dirty="0" err="1"/>
              <a:t>seg</a:t>
            </a:r>
            <a:r>
              <a:rPr lang="es-CL" sz="2600" dirty="0"/>
              <a:t>.</a:t>
            </a:r>
          </a:p>
          <a:p>
            <a:pPr marL="0" indent="0">
              <a:buNone/>
            </a:pPr>
            <a:r>
              <a:rPr lang="es-CL" sz="2600" dirty="0"/>
              <a:t>3.  </a:t>
            </a:r>
            <a:r>
              <a:rPr lang="es-CL" sz="2600" dirty="0" err="1"/>
              <a:t>Skipping</a:t>
            </a:r>
            <a:r>
              <a:rPr lang="es-CL" sz="2600" dirty="0"/>
              <a:t> durante 25 </a:t>
            </a:r>
            <a:r>
              <a:rPr lang="es-CL" sz="2600" dirty="0" err="1"/>
              <a:t>seg</a:t>
            </a:r>
            <a:r>
              <a:rPr lang="es-CL" sz="2600" dirty="0"/>
              <a:t>. </a:t>
            </a:r>
          </a:p>
          <a:p>
            <a:pPr marL="0" indent="0">
              <a:buNone/>
            </a:pPr>
            <a:r>
              <a:rPr lang="es-CL" sz="2600" dirty="0"/>
              <a:t>4.  Santos de rana hacia arriba a pies separados 10 veces.</a:t>
            </a:r>
          </a:p>
          <a:p>
            <a:pPr marL="0" indent="0">
              <a:buNone/>
            </a:pPr>
            <a:r>
              <a:rPr lang="es-CL" sz="2600" dirty="0"/>
              <a:t>5. Descansar 1 minuto para cada sesión, repetir 2 más como mínimo. </a:t>
            </a:r>
          </a:p>
          <a:p>
            <a:pPr marL="0" indent="0">
              <a:buNone/>
            </a:pPr>
            <a:r>
              <a:rPr lang="es-CL" sz="2600" dirty="0"/>
              <a:t>6. Si quiere realizar otra actividad ingrese al Link y realice el baile completo.</a:t>
            </a:r>
          </a:p>
          <a:p>
            <a:pPr marL="0" indent="0">
              <a:buNone/>
            </a:pPr>
            <a:r>
              <a:rPr lang="es-CL" sz="2600" dirty="0">
                <a:hlinkClick r:id="rId4"/>
              </a:rPr>
              <a:t>https://www.youtube.com/watch?v=2XtLEp0XAII</a:t>
            </a:r>
            <a:r>
              <a:rPr lang="es-CL" sz="2600" dirty="0"/>
              <a:t> (</a:t>
            </a:r>
            <a:r>
              <a:rPr lang="es-CL" sz="2600" dirty="0" err="1"/>
              <a:t>Just</a:t>
            </a:r>
            <a:r>
              <a:rPr lang="es-CL" sz="2600" dirty="0"/>
              <a:t> Dance </a:t>
            </a:r>
            <a:r>
              <a:rPr lang="es-CL" sz="2600" dirty="0" err="1"/>
              <a:t>Fortnite</a:t>
            </a:r>
            <a:r>
              <a:rPr lang="es-CL" sz="2600" dirty="0"/>
              <a:t>) </a:t>
            </a:r>
          </a:p>
          <a:p>
            <a:pPr marL="0" indent="0">
              <a:buNone/>
            </a:pPr>
            <a:endParaRPr lang="es-CL" u="sng" dirty="0"/>
          </a:p>
          <a:p>
            <a:pPr marL="0" indent="0">
              <a:buNone/>
            </a:pPr>
            <a:endParaRPr lang="es-CL" b="1" dirty="0"/>
          </a:p>
        </p:txBody>
      </p:sp>
    </p:spTree>
    <p:extLst>
      <p:ext uri="{BB962C8B-B14F-4D97-AF65-F5344CB8AC3E}">
        <p14:creationId xmlns:p14="http://schemas.microsoft.com/office/powerpoint/2010/main" val="241842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193043" y="2645929"/>
            <a:ext cx="10515600" cy="1325563"/>
          </a:xfrm>
        </p:spPr>
        <p:txBody>
          <a:bodyPr/>
          <a:lstStyle/>
          <a:p>
            <a:r>
              <a:rPr lang="es-CL" dirty="0"/>
              <a:t>Vuelve nuevamente a la guía y responde. </a:t>
            </a:r>
          </a:p>
        </p:txBody>
      </p:sp>
    </p:spTree>
    <p:extLst>
      <p:ext uri="{BB962C8B-B14F-4D97-AF65-F5344CB8AC3E}">
        <p14:creationId xmlns:p14="http://schemas.microsoft.com/office/powerpoint/2010/main" val="34022375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1339</TotalTime>
  <Words>751</Words>
  <Application>Microsoft Office PowerPoint</Application>
  <PresentationFormat>Panorámica</PresentationFormat>
  <Paragraphs>30</Paragraphs>
  <Slides>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Material de Apoyo para guía n°9 en 3° Básicos.  Tema: “Retroalimentación de contenidos Unidad 1”. </vt:lpstr>
      <vt:lpstr>Estimado estudiante:  Vamos a repasar algunos de los contenidos y actividades de la Unidad 1 que tiene por nombre: “Desarrollo de las habilidades motrices básicas, juegos y ejercicios guiados, siguiendo las instrucciones básicas de la clase”</vt:lpstr>
      <vt:lpstr>Presentación de PowerPoint</vt:lpstr>
      <vt:lpstr>Presentación de PowerPoint</vt:lpstr>
      <vt:lpstr>Presentación de PowerPoint</vt:lpstr>
      <vt:lpstr>Presentación de PowerPoint</vt:lpstr>
      <vt:lpstr>Vuelve nuevamente a la guía y responde.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higiene personal</dc:title>
  <dc:creator>Cuenta Microsoft</dc:creator>
  <cp:lastModifiedBy>maka</cp:lastModifiedBy>
  <cp:revision>163</cp:revision>
  <dcterms:created xsi:type="dcterms:W3CDTF">2020-03-21T01:23:08Z</dcterms:created>
  <dcterms:modified xsi:type="dcterms:W3CDTF">2020-05-27T21:25:00Z</dcterms:modified>
</cp:coreProperties>
</file>