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8" r:id="rId3"/>
    <p:sldId id="269" r:id="rId4"/>
    <p:sldId id="270" r:id="rId5"/>
    <p:sldId id="271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16-05-2020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595186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/>
              <a:t>Material de Apoyo para guía n°7 en 3° Básicos. </a:t>
            </a:r>
            <a:br>
              <a:rPr lang="es-CL" dirty="0"/>
            </a:br>
            <a:r>
              <a:rPr lang="es-CL" dirty="0"/>
              <a:t>Tema: “Juego y las destrezas motrices combinadas”.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489" y="4002836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/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Profesor: Diego Chávez.</a:t>
            </a:r>
          </a:p>
          <a:p>
            <a:pPr algn="just"/>
            <a:r>
              <a:rPr lang="es-MX" sz="3200" dirty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Picture 2" descr="Ilustración de Vector Ilustración De Dibujos Animados Felices Lo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346" y="3805491"/>
            <a:ext cx="4201575" cy="232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El Juego y las destrezas combinadas. 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691807"/>
            <a:ext cx="9130352" cy="61661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Respuesta: </a:t>
            </a:r>
          </a:p>
          <a:p>
            <a:pPr marL="0" indent="0">
              <a:buNone/>
            </a:pPr>
            <a:r>
              <a:rPr lang="es-MX" dirty="0"/>
              <a:t>El juego tiene como objetivo recrear a los participantes. Este debe estar organizado y tener reglas, con la finalidad de que la práctica sea la correcta para todas las situaciones. </a:t>
            </a:r>
          </a:p>
          <a:p>
            <a:pPr marL="0" indent="0">
              <a:buNone/>
            </a:pPr>
            <a:r>
              <a:rPr lang="es-MX" dirty="0"/>
              <a:t>El juego tiene la característica propia de que en varias ocasiones utiliza distintas destrezas que se combinan entre si para funcionar, por ejemplo: juego del libre, correr, atrapar y liberar, donde el objetivo es el mismo arrancar, atrapar o liberar. Además puede ser modificado o integrándole distintas capacidades propias o de gusto, según sea la destreza que quiera trabajar una persona. El mismo ejemplo; el libre con liberación de participantes a través de un cachipun. </a:t>
            </a:r>
          </a:p>
          <a:p>
            <a:pPr marL="0" indent="0">
              <a:buNone/>
            </a:pPr>
            <a:r>
              <a:rPr lang="es-MX" dirty="0"/>
              <a:t>Todos los juegos son particulares por sus capacidades a trabajar, el de perseguir, soltar, atrapar, lanzar, saltar u otros como de resolución a problemas, etc.  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1028" name="Picture 4" descr="Ilustración de Vector Ilustración De Dibujos Animados Felices Lo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3182" y="2699758"/>
            <a:ext cx="2797789" cy="154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933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351477"/>
            <a:ext cx="10515600" cy="1325563"/>
          </a:xfrm>
        </p:spPr>
        <p:txBody>
          <a:bodyPr/>
          <a:lstStyle/>
          <a:p>
            <a:r>
              <a:rPr lang="es-CL" dirty="0"/>
              <a:t>Descripción de las destrezas a utilizar: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677040"/>
            <a:ext cx="12192000" cy="5180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El juego integra distintas destrezas motrices, por ejemplo: las habilidades motrices básicas de manipulación, lateralidad manual, y orientación espacial.  </a:t>
            </a:r>
          </a:p>
          <a:p>
            <a:pPr marL="0" indent="0">
              <a:buNone/>
            </a:pPr>
            <a:r>
              <a:rPr lang="es-CL" u="sng" dirty="0"/>
              <a:t>Ejecución de cada capacidad: </a:t>
            </a:r>
          </a:p>
          <a:p>
            <a:pPr marL="514350" indent="-514350">
              <a:buAutoNum type="arabicPeriod"/>
            </a:pPr>
            <a:r>
              <a:rPr lang="es-CL" dirty="0"/>
              <a:t>Habilidades Motrices B. de Manipulación: será de realizar un lanzamiento vertical de un objeto (un calcetín en nudo)</a:t>
            </a:r>
          </a:p>
          <a:p>
            <a:pPr marL="514350" indent="-514350">
              <a:buAutoNum type="arabicPeriod"/>
            </a:pPr>
            <a:r>
              <a:rPr lang="es-CL" dirty="0"/>
              <a:t>Lateralidad manual: seleccionar lanzamientos con mano derecha o izquierda. </a:t>
            </a:r>
          </a:p>
          <a:p>
            <a:pPr marL="514350" indent="-514350">
              <a:buAutoNum type="arabicPeriod"/>
            </a:pPr>
            <a:r>
              <a:rPr lang="es-CL" dirty="0"/>
              <a:t>Orientación tiempo-espacio: </a:t>
            </a:r>
            <a:r>
              <a:rPr lang="es-MX" dirty="0"/>
              <a:t>La orientación tiempo-espacio puede definirse como la habilidad para solucionar problemas mediante una tarea motriz con la consideración de dos factores; el primero es el tiempo, que se considera mediante el tiempo del objeto lanzado al aire en subida y luego en caída. Segundo la destreza espacial, mediante relación a su cuerpo con relación al espacio en donde se ubica.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03430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422" y="2013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600" dirty="0"/>
              <a:t>Actividad 1: Juego: “Gol humano”  </a:t>
            </a: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177422" y="1325562"/>
            <a:ext cx="10058400" cy="5430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600" i="1" dirty="0"/>
              <a:t>IMPORTANTE: las actividades practicas deben estar acompañadas por un adulto que oriente y supervise al niño o niña, en lo posible y  evitar  accidentes.</a:t>
            </a:r>
          </a:p>
          <a:p>
            <a:pPr marL="0" indent="0">
              <a:buNone/>
            </a:pPr>
            <a:r>
              <a:rPr lang="es-CL" b="1" dirty="0"/>
              <a:t>Materiales</a:t>
            </a:r>
            <a:r>
              <a:rPr lang="es-CL" dirty="0"/>
              <a:t>: un vaso plástico o una botella desechable o recipiente de plástico. Cinta </a:t>
            </a:r>
            <a:r>
              <a:rPr lang="es-CL" dirty="0" err="1"/>
              <a:t>masking</a:t>
            </a:r>
            <a:r>
              <a:rPr lang="es-CL" dirty="0"/>
              <a:t> o cordones, calcetines.  </a:t>
            </a:r>
          </a:p>
          <a:p>
            <a:pPr marL="0" indent="0">
              <a:buNone/>
            </a:pPr>
            <a:r>
              <a:rPr lang="es-CL" b="1" dirty="0"/>
              <a:t>Espacio: </a:t>
            </a:r>
            <a:r>
              <a:rPr lang="es-CL" dirty="0"/>
              <a:t>Aproximadamente 2 metros cuadrados. </a:t>
            </a:r>
          </a:p>
          <a:p>
            <a:pPr marL="0" indent="0">
              <a:buNone/>
            </a:pPr>
            <a:r>
              <a:rPr lang="es-CL" b="1" dirty="0"/>
              <a:t>Indicaciones del comienzo al juego: </a:t>
            </a:r>
            <a:r>
              <a:rPr lang="es-CL" dirty="0"/>
              <a:t>Confecciona con ayuda de un familiar lo siguiente: Puede ser cortando una botella desechable a la mitad o un vaso plástico, o un recipiente plástico, ese objeto debe sostenerse sobre tu cabeza y que tus manos puedan estar libres. Mediante una cinta </a:t>
            </a:r>
            <a:r>
              <a:rPr lang="es-CL" dirty="0" err="1"/>
              <a:t>masking</a:t>
            </a:r>
            <a:r>
              <a:rPr lang="es-CL" dirty="0"/>
              <a:t> o un nudo con cintas o cordones.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5822" y="2175537"/>
            <a:ext cx="1906776" cy="274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08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 txBox="1">
            <a:spLocks/>
          </p:cNvSpPr>
          <p:nvPr/>
        </p:nvSpPr>
        <p:spPr>
          <a:xfrm>
            <a:off x="177422" y="968991"/>
            <a:ext cx="9580728" cy="57320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b="1" dirty="0"/>
              <a:t>Descripción del juego: </a:t>
            </a:r>
            <a:r>
              <a:rPr lang="es-CL" dirty="0"/>
              <a:t>Lanzar el nudo de calcetín en dirección vertical y que este objeto se introduzca en el recipiente plástico, con ayuda de los desplazamientos del alumno.   </a:t>
            </a:r>
          </a:p>
          <a:p>
            <a:pPr marL="0" indent="0">
              <a:buNone/>
            </a:pPr>
            <a:r>
              <a:rPr lang="es-CL" dirty="0"/>
              <a:t>Actividades:</a:t>
            </a:r>
          </a:p>
          <a:p>
            <a:pPr marL="514350" indent="-514350">
              <a:buAutoNum type="arabicPeriod"/>
            </a:pPr>
            <a:r>
              <a:rPr lang="es-CL" dirty="0"/>
              <a:t>Lanza con mano derecha 20 veces al vaso sobre cabeza.</a:t>
            </a:r>
          </a:p>
          <a:p>
            <a:pPr marL="514350" indent="-514350">
              <a:buAutoNum type="arabicPeriod"/>
            </a:pPr>
            <a:r>
              <a:rPr lang="es-CL" dirty="0"/>
              <a:t>Lanza con mano izquierda 20 veces al vaso sobre cabeza.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CL" dirty="0"/>
              <a:t>Ubica el vaso plástico sobre la cabeza y lanza 1 ves </a:t>
            </a:r>
            <a:r>
              <a:rPr lang="es-CL"/>
              <a:t>el objeto combinándolo </a:t>
            </a:r>
            <a:r>
              <a:rPr lang="es-CL" dirty="0"/>
              <a:t>con un giro hacia un sentido en 180°.   </a:t>
            </a:r>
          </a:p>
          <a:p>
            <a:pPr marL="0" indent="0">
              <a:buNone/>
            </a:pPr>
            <a:r>
              <a:rPr lang="es-CL" dirty="0"/>
              <a:t>Variante: </a:t>
            </a:r>
          </a:p>
          <a:p>
            <a:r>
              <a:rPr lang="es-CL" dirty="0"/>
              <a:t>Cambia de posición ese recipiente, ahora ubícalo en el abdomen, justo en el ombligo y realiza 20 lanzamientos en total. </a:t>
            </a:r>
          </a:p>
          <a:p>
            <a:r>
              <a:rPr lang="es-CL" dirty="0"/>
              <a:t>  Vuelve a cambiar ese recipiente de posición, ahora en la espalda y realiza 20 lanzamientos en total.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592540" y="0"/>
            <a:ext cx="10515600" cy="1325563"/>
          </a:xfrm>
        </p:spPr>
        <p:txBody>
          <a:bodyPr/>
          <a:lstStyle/>
          <a:p>
            <a:r>
              <a:rPr lang="es-CL" dirty="0"/>
              <a:t>Los lanzamientos al “Gol Humano”.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5975" y="548126"/>
            <a:ext cx="2486025" cy="319087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399" y="3739001"/>
            <a:ext cx="1781175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78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1406" y="2767131"/>
            <a:ext cx="10515600" cy="1325563"/>
          </a:xfrm>
        </p:spPr>
        <p:txBody>
          <a:bodyPr/>
          <a:lstStyle/>
          <a:p>
            <a:r>
              <a:rPr lang="es-CL" dirty="0"/>
              <a:t>Vuelve nuevamente a la guía y responde. </a:t>
            </a:r>
          </a:p>
        </p:txBody>
      </p:sp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</TotalTime>
  <Words>602</Words>
  <Application>Microsoft Office PowerPoint</Application>
  <PresentationFormat>Panorámica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Material de Apoyo para guía n°7 en 3° Básicos.  Tema: “Juego y las destrezas motrices combinadas”. </vt:lpstr>
      <vt:lpstr>El Juego y las destrezas combinadas.  </vt:lpstr>
      <vt:lpstr>Descripción de las destrezas a utilizar:   </vt:lpstr>
      <vt:lpstr>Actividad 1: Juego: “Gol humano”  </vt:lpstr>
      <vt:lpstr>Los lanzamientos al “Gol Humano”. </vt:lpstr>
      <vt:lpstr>Vuelve nuevamente a la guía y responde.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maka</cp:lastModifiedBy>
  <cp:revision>120</cp:revision>
  <dcterms:created xsi:type="dcterms:W3CDTF">2020-03-21T01:23:08Z</dcterms:created>
  <dcterms:modified xsi:type="dcterms:W3CDTF">2020-05-17T02:46:03Z</dcterms:modified>
</cp:coreProperties>
</file>