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80" r:id="rId3"/>
    <p:sldId id="281" r:id="rId4"/>
    <p:sldId id="282" r:id="rId5"/>
    <p:sldId id="283" r:id="rId6"/>
    <p:sldId id="275" r:id="rId7"/>
    <p:sldId id="279" r:id="rId8"/>
    <p:sldId id="267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8489" y="69612"/>
            <a:ext cx="10512566" cy="3103952"/>
          </a:xfrm>
        </p:spPr>
        <p:txBody>
          <a:bodyPr>
            <a:normAutofit fontScale="90000"/>
          </a:bodyPr>
          <a:lstStyle/>
          <a:p>
            <a:r>
              <a:rPr lang="es-CL" dirty="0"/>
              <a:t>Material de Apoyo para guía n°5 </a:t>
            </a:r>
            <a:br>
              <a:rPr lang="es-CL" dirty="0"/>
            </a:br>
            <a:r>
              <a:rPr lang="es-CL" dirty="0"/>
              <a:t>en 3° Básicos. </a:t>
            </a:r>
            <a:br>
              <a:rPr lang="es-CL" dirty="0"/>
            </a:br>
            <a:r>
              <a:rPr lang="es-CL" dirty="0"/>
              <a:t>Tema: “Habilidades motrices básicas y combinadas”.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8489" y="4002836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/>
          </a:p>
          <a:p>
            <a:pPr algn="just"/>
            <a:endParaRPr lang="es-MX" sz="3200" dirty="0"/>
          </a:p>
          <a:p>
            <a:pPr algn="just"/>
            <a:r>
              <a:rPr lang="es-MX" sz="3200" dirty="0"/>
              <a:t>Profesor: Diego Chávez.</a:t>
            </a:r>
          </a:p>
          <a:p>
            <a:pPr algn="just"/>
            <a:r>
              <a:rPr lang="es-MX" sz="3200" dirty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026" name="Picture 2" descr="Niños jugando saltando la cuerda | Vector Premiu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772" y="3156938"/>
            <a:ext cx="4971812" cy="3701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Iniciaremos explicando: </a:t>
            </a:r>
            <a:br>
              <a:rPr lang="es-CL" dirty="0"/>
            </a:br>
            <a:r>
              <a:rPr lang="es-CL" dirty="0"/>
              <a:t>¿Qué son las Habilidades Motrices Básicas?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3081" y="1825624"/>
            <a:ext cx="11464119" cy="50323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dirty="0"/>
              <a:t>Respuesta: </a:t>
            </a:r>
          </a:p>
          <a:p>
            <a:pPr marL="0" indent="0">
              <a:buNone/>
            </a:pPr>
            <a:r>
              <a:rPr lang="es-MX" dirty="0"/>
              <a:t>Es la capacidad que tiene el ser humano en desarrollar distintos tipos de acciones motrices como por ejemplo: caminar, correr, reptar(gatear), arrastrarse de brazos, saltar en uno o dos pies juntos o separados, lanzar una pelota y luego recibirla con ambas manos, caminar sobre una línea, entre otras. </a:t>
            </a:r>
          </a:p>
          <a:p>
            <a:pPr marL="0" indent="0">
              <a:buNone/>
            </a:pPr>
            <a:r>
              <a:rPr lang="es-MX" dirty="0"/>
              <a:t>Estas habilidades se adquieren mediante la madures corporal y también con la practica. </a:t>
            </a:r>
          </a:p>
          <a:p>
            <a:pPr marL="0" indent="0">
              <a:buNone/>
            </a:pPr>
            <a:r>
              <a:rPr lang="es-MX" b="1" u="sng" dirty="0"/>
              <a:t>Existen tres tipos de H.M.B: </a:t>
            </a:r>
          </a:p>
          <a:p>
            <a:pPr marL="0" indent="0">
              <a:buNone/>
            </a:pPr>
            <a:r>
              <a:rPr lang="es-MX" b="1" dirty="0"/>
              <a:t>1) </a:t>
            </a:r>
            <a:r>
              <a:rPr lang="es-MX" dirty="0"/>
              <a:t>Locomotrices o de desplazamientos: </a:t>
            </a:r>
          </a:p>
          <a:p>
            <a:pPr marL="0" indent="0">
              <a:buNone/>
            </a:pPr>
            <a:r>
              <a:rPr lang="es-MX" dirty="0"/>
              <a:t>Ejemplo: caminar, trotar, correr, galopas, retroceso, cuadrupedia, saltos.</a:t>
            </a:r>
          </a:p>
          <a:p>
            <a:pPr marL="0" indent="0">
              <a:buNone/>
            </a:pPr>
            <a:r>
              <a:rPr lang="es-MX" b="1" dirty="0"/>
              <a:t>2) </a:t>
            </a:r>
            <a:r>
              <a:rPr lang="es-MX" dirty="0"/>
              <a:t>Manipulativas o manipulación:</a:t>
            </a:r>
          </a:p>
          <a:p>
            <a:pPr marL="0" indent="0">
              <a:buNone/>
            </a:pPr>
            <a:r>
              <a:rPr lang="es-MX" dirty="0"/>
              <a:t> Ejemplo: lanzar, recibir, tomar, golpear…</a:t>
            </a:r>
          </a:p>
          <a:p>
            <a:pPr marL="0" indent="0">
              <a:buNone/>
            </a:pPr>
            <a:r>
              <a:rPr lang="es-MX" b="1" dirty="0"/>
              <a:t>3) </a:t>
            </a:r>
            <a:r>
              <a:rPr lang="es-MX" dirty="0"/>
              <a:t>Estabilidad o equilibrio:</a:t>
            </a:r>
          </a:p>
          <a:p>
            <a:pPr marL="0" indent="0">
              <a:buNone/>
            </a:pPr>
            <a:r>
              <a:rPr lang="es-MX" dirty="0"/>
              <a:t> Ejemplo: tipos de equilibrios, trepar, dominar, girar, estirarse…</a:t>
            </a:r>
          </a:p>
        </p:txBody>
      </p:sp>
    </p:spTree>
    <p:extLst>
      <p:ext uri="{BB962C8B-B14F-4D97-AF65-F5344CB8AC3E}">
        <p14:creationId xmlns:p14="http://schemas.microsoft.com/office/powerpoint/2010/main" val="2849719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3609" y="0"/>
            <a:ext cx="10515600" cy="1325563"/>
          </a:xfrm>
        </p:spPr>
        <p:txBody>
          <a:bodyPr/>
          <a:lstStyle/>
          <a:p>
            <a:pPr algn="ctr"/>
            <a:r>
              <a:rPr lang="es-MX" dirty="0"/>
              <a:t>1 .Actividad práctica de las Habilidades Motrices Básicas. 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7421" y="1325562"/>
            <a:ext cx="12014579" cy="54300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i="1" dirty="0"/>
              <a:t>IMPORTANTE: las actividades practicas deben estar acompañadas por un adulto que oriente y supervise al niño o niña, en lo posible y  evitar  accidentes.</a:t>
            </a:r>
          </a:p>
          <a:p>
            <a:r>
              <a:rPr lang="es-CL" dirty="0"/>
              <a:t>Primero consigue 4 o 5 zapatillas. Luego ubícalas en una distancia prudente entre cada una. Mueve las zapatillas para figurar la imagen de abajo. Distancia a utilizar 1 o 2 metros. </a:t>
            </a:r>
          </a:p>
          <a:p>
            <a:pPr marL="0" indent="0">
              <a:buNone/>
            </a:pPr>
            <a:r>
              <a:rPr lang="es-CL" b="1" dirty="0"/>
              <a:t>Actividad:  “Caminar o trotar”</a:t>
            </a:r>
          </a:p>
          <a:p>
            <a:pPr marL="0" indent="0">
              <a:buNone/>
            </a:pPr>
            <a:r>
              <a:rPr lang="es-CL" dirty="0"/>
              <a:t>    1.Realiza 3 vueltas.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    2.Realiza 3 vueltas                                                                                  </a:t>
            </a:r>
            <a:r>
              <a:rPr lang="es-CL" dirty="0">
                <a:solidFill>
                  <a:srgbClr val="FF0000"/>
                </a:solidFill>
              </a:rPr>
              <a:t>i. ESTA REPRESENTA 										LA HABILIDAD     								                         LOCOMOTRIZ.</a:t>
            </a:r>
          </a:p>
          <a:p>
            <a:pPr marL="0" indent="0">
              <a:buNone/>
            </a:pPr>
            <a:r>
              <a:rPr lang="es-CL" dirty="0"/>
              <a:t> </a:t>
            </a:r>
          </a:p>
          <a:p>
            <a:pPr marL="0" indent="0">
              <a:buNone/>
            </a:pPr>
            <a:r>
              <a:rPr lang="es-CL" dirty="0"/>
              <a:t>    3.Realiza 3 vueltas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0365" y="3265717"/>
            <a:ext cx="3903258" cy="3124800"/>
          </a:xfrm>
          <a:prstGeom prst="rect">
            <a:avLst/>
          </a:prstGeom>
        </p:spPr>
      </p:pic>
      <p:sp>
        <p:nvSpPr>
          <p:cNvPr id="9" name="Flecha derecha 8"/>
          <p:cNvSpPr/>
          <p:nvPr/>
        </p:nvSpPr>
        <p:spPr>
          <a:xfrm>
            <a:off x="3193576" y="3780430"/>
            <a:ext cx="436728" cy="1774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Flecha derecha 9"/>
          <p:cNvSpPr/>
          <p:nvPr/>
        </p:nvSpPr>
        <p:spPr>
          <a:xfrm>
            <a:off x="3193576" y="4804012"/>
            <a:ext cx="532263" cy="2047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Flecha derecha 10"/>
          <p:cNvSpPr/>
          <p:nvPr/>
        </p:nvSpPr>
        <p:spPr>
          <a:xfrm>
            <a:off x="3166280" y="6172153"/>
            <a:ext cx="559559" cy="218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2742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3483" y="0"/>
            <a:ext cx="10515600" cy="1325563"/>
          </a:xfrm>
        </p:spPr>
        <p:txBody>
          <a:bodyPr/>
          <a:lstStyle/>
          <a:p>
            <a:pPr algn="ctr"/>
            <a:r>
              <a:rPr lang="es-MX" dirty="0"/>
              <a:t>2. Actividad práctica de las Habilidades Motrices Básicas.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182" y="1175436"/>
            <a:ext cx="12082818" cy="5430079"/>
          </a:xfrm>
        </p:spPr>
        <p:txBody>
          <a:bodyPr/>
          <a:lstStyle/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2050" name="Picture 2" descr="Material Alternativo UCINF 2015: Clase Material Alternativo desd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83" y="3254671"/>
            <a:ext cx="2448140" cy="328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319015" y="1175436"/>
            <a:ext cx="11144535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i="1" dirty="0"/>
              <a:t>IMPORTANTE: las actividades prácticas deben estar acompañadas por un adulto que oriente y supervise al niño o niña, en lo posible y  evitar  accidentes.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/>
              <a:t>Debes tener en tus manos un globo o balón o pelota o ropa en nudo. </a:t>
            </a:r>
          </a:p>
          <a:p>
            <a:r>
              <a:rPr lang="es-MX" sz="2800" dirty="0"/>
              <a:t>			</a:t>
            </a:r>
            <a:r>
              <a:rPr lang="es-MX" sz="2800" b="1" dirty="0"/>
              <a:t>Actividad: “lanzar y contar de 2 en 2”  </a:t>
            </a:r>
          </a:p>
          <a:p>
            <a:pPr algn="just"/>
            <a:r>
              <a:rPr lang="es-MX" sz="2800" i="1" dirty="0"/>
              <a:t>			</a:t>
            </a:r>
            <a:r>
              <a:rPr lang="es-MX" sz="2400" i="1" dirty="0"/>
              <a:t>1.</a:t>
            </a:r>
            <a:r>
              <a:rPr lang="es-CL" sz="2400" dirty="0"/>
              <a:t> Lanza el objeto hacia arriba 1 vez para decir “DOS” en voz alta, y 			toma el objeto. Lánzalo de nuevo, esta vez 2 veces para decir 			“DOS, CUATRO”. Sigue así hasta contar al número par más grande 			o hasta que el lanzamiento del objeto lo amerite. 	</a:t>
            </a:r>
          </a:p>
          <a:p>
            <a:pPr algn="just"/>
            <a:r>
              <a:rPr lang="es-CL" sz="2400" dirty="0"/>
              <a:t>			2. Lanza el objeto hacia arriba para decir “DOS” en voz alta y 			agregar también un aplauso, toma el objeto. Luego nuevamente el 			objeto para decir “DOS, CUATRO” en voz alta y con dos aplausos.</a:t>
            </a:r>
          </a:p>
          <a:p>
            <a:pPr algn="just"/>
            <a:r>
              <a:rPr lang="es-CL" sz="2400" dirty="0"/>
              <a:t>			Sigue así hasta saber la cantidad máxima de aplausos y números 			par.   </a:t>
            </a:r>
            <a:r>
              <a:rPr lang="es-CL" sz="2400" dirty="0">
                <a:solidFill>
                  <a:srgbClr val="FF0000"/>
                </a:solidFill>
              </a:rPr>
              <a:t>ii. ESTA REPRESENTA LA HABILIDAD DE MANIPULACIÓN. </a:t>
            </a:r>
          </a:p>
          <a:p>
            <a:endParaRPr lang="es-MX" sz="2400" i="1" dirty="0"/>
          </a:p>
          <a:p>
            <a:endParaRPr lang="es-MX" sz="2800" i="1" dirty="0"/>
          </a:p>
          <a:p>
            <a:endParaRPr lang="es-MX" sz="2800" i="1" dirty="0"/>
          </a:p>
          <a:p>
            <a:endParaRPr lang="es-MX" sz="2800" i="1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61237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s-MX" dirty="0"/>
              <a:t>3. Actividad práctica de las Habilidades Motrices Básicas.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2830" y="1325562"/>
            <a:ext cx="11928143" cy="532089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i="1" dirty="0"/>
              <a:t>IMPORTANTE: las actividades prácticas deben estar acompañadas por un adulto que oriente y supervise al niño o niña, en lo posible y  evitar  accidentes.</a:t>
            </a:r>
          </a:p>
          <a:p>
            <a:r>
              <a:rPr lang="es-MX" dirty="0"/>
              <a:t>Debes tener una cuchara en tu boca y también una pelota de ping-pong, tenis, pelota chica o un apretado de bolsa nylon. </a:t>
            </a:r>
          </a:p>
          <a:p>
            <a:pPr marL="0" indent="0">
              <a:buNone/>
            </a:pPr>
            <a:r>
              <a:rPr lang="es-MX" dirty="0"/>
              <a:t>                                                                     </a:t>
            </a:r>
            <a:r>
              <a:rPr lang="es-MX" b="1" dirty="0"/>
              <a:t>ACTIVIDAD:   </a:t>
            </a:r>
          </a:p>
          <a:p>
            <a:pPr marL="0" indent="0">
              <a:buNone/>
            </a:pPr>
            <a:r>
              <a:rPr lang="es-MX" b="1" dirty="0"/>
              <a:t>						</a:t>
            </a:r>
            <a:r>
              <a:rPr lang="es-MX" dirty="0"/>
              <a:t>1.Caminar en línea recta desde la 						                         entrada de la casa, hasta el último muro de 						de tu casa. Intenta no botar la pelota. </a:t>
            </a:r>
          </a:p>
          <a:p>
            <a:pPr marL="0" indent="0">
              <a:buNone/>
            </a:pPr>
            <a:r>
              <a:rPr lang="es-MX" dirty="0"/>
              <a:t>						2.Debes caminar y rodear el comedor en 5 						 vueltas hacia cualquier sentido. Intenta no 						 botar la pelota. </a:t>
            </a:r>
          </a:p>
          <a:p>
            <a:pPr marL="0" indent="0">
              <a:buNone/>
            </a:pPr>
            <a:r>
              <a:rPr lang="es-MX" dirty="0"/>
              <a:t>                                                                                                                                                     				                    </a:t>
            </a:r>
            <a:r>
              <a:rPr lang="es-MX" dirty="0">
                <a:solidFill>
                  <a:srgbClr val="FF0000"/>
                </a:solidFill>
              </a:rPr>
              <a:t>iii. ESTA REPRESENTA LA HABILIDAD DE 							ESTABILIDAD.</a:t>
            </a:r>
          </a:p>
          <a:p>
            <a:pPr marL="0" indent="0">
              <a:buNone/>
            </a:pPr>
            <a:endParaRPr lang="es-MX" i="1" dirty="0"/>
          </a:p>
          <a:p>
            <a:pPr marL="0" indent="0">
              <a:buNone/>
            </a:pPr>
            <a:endParaRPr lang="es-MX" i="1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MX" i="1" dirty="0"/>
          </a:p>
          <a:p>
            <a:pPr marL="0" indent="0">
              <a:buNone/>
            </a:pPr>
            <a:endParaRPr lang="es-MX" i="1" dirty="0"/>
          </a:p>
          <a:p>
            <a:pPr marL="0" indent="0">
              <a:buNone/>
            </a:pPr>
            <a:endParaRPr lang="es-MX" i="1" dirty="0"/>
          </a:p>
        </p:txBody>
      </p:sp>
      <p:pic>
        <p:nvPicPr>
          <p:cNvPr id="1026" name="Picture 2" descr="JUEGOS (TAFAD): Carrera de huev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14" y="3013314"/>
            <a:ext cx="4765307" cy="3373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1889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Ahora explicaremos </a:t>
            </a:r>
            <a:br>
              <a:rPr lang="es-CL" dirty="0"/>
            </a:br>
            <a:r>
              <a:rPr lang="es-CL" dirty="0"/>
              <a:t>¿Y qué es habilidades motrices combinadas?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2400" y="1621261"/>
            <a:ext cx="11887200" cy="4351338"/>
          </a:xfrm>
        </p:spPr>
        <p:txBody>
          <a:bodyPr/>
          <a:lstStyle/>
          <a:p>
            <a:r>
              <a:rPr lang="es-CL" dirty="0"/>
              <a:t>Respuesta: </a:t>
            </a:r>
          </a:p>
          <a:p>
            <a:pPr marL="0" indent="0">
              <a:buNone/>
            </a:pPr>
            <a:r>
              <a:rPr lang="es-CL" dirty="0"/>
              <a:t>Las habilidades combinadas son los ejercicios, juegos o actividades que pueda realizar el alumno con un patrón motor mixto, sea de locomoción más manipulación o las tres habilidades en conjunto. Estas habilidades suelen practicarse en los ejercicios con material y en los pre-deportivos o deportivos, por ejemplo: asociar el trotar y botes de balón continuamente, lanzar balón en movimiento, recibir objeto y girar hacia un sentido, chute al arco luego de un dribling o bailar siguiendo una coreografía.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1707" y="4980438"/>
            <a:ext cx="4162425" cy="161925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5522" y="4628013"/>
            <a:ext cx="3571875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61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4. Actividad practica de habilidades motrices combinadas.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6478" y="1552670"/>
            <a:ext cx="12055522" cy="530533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i="1" dirty="0"/>
              <a:t>IMPORTANTE: las actividades prácticas deben estar acompañadas por un adulto que oriente y supervise al niño o niña, en lo posible y  evitar  accidentes.</a:t>
            </a:r>
          </a:p>
          <a:p>
            <a:pPr marL="0" indent="0">
              <a:buNone/>
            </a:pPr>
            <a:endParaRPr lang="es-MX" b="1" dirty="0"/>
          </a:p>
          <a:p>
            <a:pPr marL="0" indent="0">
              <a:buNone/>
            </a:pPr>
            <a:r>
              <a:rPr lang="es-MX" b="1" dirty="0"/>
              <a:t>Actividad: “De locomoción, manipulación y estabilidad” </a:t>
            </a:r>
          </a:p>
          <a:p>
            <a:pPr marL="0" indent="0">
              <a:buNone/>
            </a:pPr>
            <a:r>
              <a:rPr lang="es-CL" b="1" dirty="0"/>
              <a:t>Paso 1: </a:t>
            </a:r>
            <a:r>
              <a:rPr lang="es-CL" dirty="0"/>
              <a:t>Sostén una escoba frente a ti, luego gira </a:t>
            </a:r>
          </a:p>
          <a:p>
            <a:pPr marL="0" indent="0">
              <a:buNone/>
            </a:pPr>
            <a:r>
              <a:rPr lang="es-CL" dirty="0"/>
              <a:t>hacia un sentido completamente y continuamente </a:t>
            </a:r>
          </a:p>
          <a:p>
            <a:pPr marL="0" indent="0">
              <a:buNone/>
            </a:pPr>
            <a:r>
              <a:rPr lang="es-CL" dirty="0"/>
              <a:t>avanza hacia el paso2.         </a:t>
            </a:r>
          </a:p>
          <a:p>
            <a:pPr marL="0" indent="0">
              <a:buNone/>
            </a:pPr>
            <a:r>
              <a:rPr lang="es-CL" b="1" dirty="0"/>
              <a:t>Paso 2: </a:t>
            </a:r>
            <a:r>
              <a:rPr lang="es-CL" dirty="0"/>
              <a:t>Trota o camina pasando en zigzag de ida y </a:t>
            </a:r>
          </a:p>
          <a:p>
            <a:pPr marL="0" indent="0">
              <a:buNone/>
            </a:pPr>
            <a:r>
              <a:rPr lang="es-CL" dirty="0"/>
              <a:t>de vuelta, volviendo a la escoba. </a:t>
            </a:r>
          </a:p>
          <a:p>
            <a:pPr>
              <a:buFontTx/>
              <a:buChar char="-"/>
            </a:pPr>
            <a:r>
              <a:rPr lang="es-CL" dirty="0"/>
              <a:t>Continua con dos giros hacia un sentido y avanza al zigzag </a:t>
            </a:r>
          </a:p>
          <a:p>
            <a:pPr marL="0" indent="0">
              <a:buNone/>
            </a:pPr>
            <a:r>
              <a:rPr lang="es-CL" dirty="0"/>
              <a:t> ida y vuelta. </a:t>
            </a:r>
          </a:p>
          <a:p>
            <a:pPr marL="0" indent="0">
              <a:buNone/>
            </a:pPr>
            <a:r>
              <a:rPr lang="es-CL" u="sng" dirty="0"/>
              <a:t>No continuaremos realizando más giros para no provocar un </a:t>
            </a:r>
          </a:p>
          <a:p>
            <a:pPr marL="0" indent="0">
              <a:buNone/>
            </a:pPr>
            <a:r>
              <a:rPr lang="es-CL" u="sng" dirty="0"/>
              <a:t>accidente. 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510" y="2359017"/>
            <a:ext cx="1788726" cy="292509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7407" y="3454717"/>
            <a:ext cx="2092623" cy="182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478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1406" y="2767131"/>
            <a:ext cx="10515600" cy="1325563"/>
          </a:xfrm>
        </p:spPr>
        <p:txBody>
          <a:bodyPr/>
          <a:lstStyle/>
          <a:p>
            <a:r>
              <a:rPr lang="es-CL" dirty="0"/>
              <a:t>Vuelve nuevamente a la guía y responde. </a:t>
            </a:r>
          </a:p>
        </p:txBody>
      </p:sp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</TotalTime>
  <Words>938</Words>
  <Application>Microsoft Office PowerPoint</Application>
  <PresentationFormat>Panorámica</PresentationFormat>
  <Paragraphs>64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Material de Apoyo para guía n°5  en 3° Básicos.  Tema: “Habilidades motrices básicas y combinadas”. </vt:lpstr>
      <vt:lpstr>Iniciaremos explicando:  ¿Qué son las Habilidades Motrices Básicas? </vt:lpstr>
      <vt:lpstr>1 .Actividad práctica de las Habilidades Motrices Básicas.  </vt:lpstr>
      <vt:lpstr>2. Actividad práctica de las Habilidades Motrices Básicas. </vt:lpstr>
      <vt:lpstr>3. Actividad práctica de las Habilidades Motrices Básicas. </vt:lpstr>
      <vt:lpstr>Ahora explicaremos  ¿Y qué es habilidades motrices combinadas? </vt:lpstr>
      <vt:lpstr>4. Actividad practica de habilidades motrices combinadas. </vt:lpstr>
      <vt:lpstr>Vuelve nuevamente a la guía y responde.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maka</cp:lastModifiedBy>
  <cp:revision>82</cp:revision>
  <dcterms:created xsi:type="dcterms:W3CDTF">2020-03-21T01:23:08Z</dcterms:created>
  <dcterms:modified xsi:type="dcterms:W3CDTF">2020-05-02T01:58:00Z</dcterms:modified>
</cp:coreProperties>
</file>