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g9IggzWMno" TargetMode="External"/><Relationship Id="rId2" Type="http://schemas.openxmlformats.org/officeDocument/2006/relationships/hyperlink" Target="https://www.youtube.com/watch?v=QBqwvDdw7d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KjtGbQaqf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3628" y="956603"/>
            <a:ext cx="9966960" cy="1705441"/>
          </a:xfrm>
        </p:spPr>
        <p:txBody>
          <a:bodyPr>
            <a:normAutofit fontScale="90000"/>
          </a:bodyPr>
          <a:lstStyle/>
          <a:p>
            <a:r>
              <a:rPr lang="es-CL" dirty="0"/>
              <a:t>LA ACTIVIDAD FÍSICA Y RESPUESTAS CORPORALES.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546" y="3905279"/>
            <a:ext cx="5449968" cy="2346158"/>
          </a:xfrm>
        </p:spPr>
        <p:txBody>
          <a:bodyPr>
            <a:normAutofit/>
          </a:bodyPr>
          <a:lstStyle/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Física.</a:t>
            </a:r>
          </a:p>
          <a:p>
            <a:pPr algn="just"/>
            <a:r>
              <a:rPr lang="es-MX" sz="3200" dirty="0"/>
              <a:t>Cursos: 3°  A  B  C</a:t>
            </a:r>
            <a:endParaRPr lang="es-CL" sz="3200" dirty="0"/>
          </a:p>
        </p:txBody>
      </p:sp>
      <p:pic>
        <p:nvPicPr>
          <p:cNvPr id="4" name="Picture 2" descr="Resultado de imagen de la actividad fisica en niños saltar la cuer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514" y="2724373"/>
            <a:ext cx="5313074" cy="352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uario\Desktop\insignia colegio azulita.png">
            <a:extLst>
              <a:ext uri="{FF2B5EF4-FFF2-40B4-BE49-F238E27FC236}">
                <a16:creationId xmlns:a16="http://schemas.microsoft.com/office/drawing/2014/main" id="{2CB6EE54-EFF6-4BE1-85F2-64F0B95710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27" y="1821138"/>
            <a:ext cx="1252024" cy="135185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277323"/>
            <a:ext cx="10364451" cy="1596177"/>
          </a:xfrm>
        </p:spPr>
        <p:txBody>
          <a:bodyPr/>
          <a:lstStyle/>
          <a:p>
            <a:r>
              <a:rPr lang="es-MX" dirty="0"/>
              <a:t>Objetivo de la guía n°2: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s-MX" dirty="0"/>
              <a:t>Objetivo: Comprender la actividad física mediante el diario vivir, ejercicios físicos y conocer o recordar las respuestas corporales. </a:t>
            </a:r>
          </a:p>
          <a:p>
            <a:pPr marL="45720" indent="0">
              <a:buNone/>
            </a:pPr>
            <a:r>
              <a:rPr lang="es-MX" dirty="0"/>
              <a:t>actitud: Participativa, en busca de superarse a sí mismo. </a:t>
            </a:r>
          </a:p>
          <a:p>
            <a:pPr marL="45720" indent="0">
              <a:buNone/>
            </a:pPr>
            <a:r>
              <a:rPr lang="es-MX" dirty="0"/>
              <a:t>Habilidad: DE DESARROLLO Y COMPROMISO. </a:t>
            </a:r>
          </a:p>
        </p:txBody>
      </p:sp>
    </p:spTree>
    <p:extLst>
      <p:ext uri="{BB962C8B-B14F-4D97-AF65-F5344CB8AC3E}">
        <p14:creationId xmlns:p14="http://schemas.microsoft.com/office/powerpoint/2010/main" val="72806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u="sng" dirty="0"/>
              <a:t>La </a:t>
            </a:r>
            <a:r>
              <a:rPr lang="es-MX" u="sng"/>
              <a:t>actividad física:</a:t>
            </a:r>
            <a:endParaRPr lang="es-CL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3774" y="1084203"/>
            <a:ext cx="10363826" cy="4948108"/>
          </a:xfrm>
        </p:spPr>
        <p:txBody>
          <a:bodyPr>
            <a:normAutofit/>
          </a:bodyPr>
          <a:lstStyle/>
          <a:p>
            <a:r>
              <a:rPr lang="es-MX" dirty="0"/>
              <a:t>La practica del ejercicio físico y/o  actividad física provoca en el cuerpo una sensación de salud y bienestar, con esto además se pueden lograr actitudes positivas hacia la practica de actividad física.  </a:t>
            </a:r>
          </a:p>
          <a:p>
            <a:r>
              <a:rPr lang="es-MX" dirty="0"/>
              <a:t> Cuando una persona este realizando actividad física debe apreciar lo siguiente: </a:t>
            </a:r>
          </a:p>
          <a:p>
            <a:pPr marL="0" indent="0">
              <a:buNone/>
            </a:pPr>
            <a:r>
              <a:rPr lang="es-MX" dirty="0"/>
              <a:t>1. Respiración moderada a elevada. </a:t>
            </a:r>
          </a:p>
          <a:p>
            <a:pPr marL="0" indent="0">
              <a:buNone/>
            </a:pPr>
            <a:r>
              <a:rPr lang="es-MX" dirty="0"/>
              <a:t>2. Latidos del corazón, entre 100 a 150 por minuto. </a:t>
            </a:r>
          </a:p>
          <a:p>
            <a:pPr marL="0" indent="0">
              <a:buNone/>
            </a:pPr>
            <a:r>
              <a:rPr lang="es-MX" dirty="0"/>
              <a:t>3. Coloración. </a:t>
            </a:r>
          </a:p>
          <a:p>
            <a:pPr marL="0" indent="0">
              <a:buNone/>
            </a:pPr>
            <a:r>
              <a:rPr lang="es-MX" dirty="0"/>
              <a:t>4. transpiración. 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Picture 2" descr="Resultado de imagen de respuestas corporales al ejercicio fis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933" y="4574571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de respuestas corporales al ejercicio fis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511" y="3116991"/>
            <a:ext cx="2331198" cy="212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de respuestas corporales al ejercicio fisic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85" y="4629150"/>
            <a:ext cx="23812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n de latidos del coraz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532" y="4921309"/>
            <a:ext cx="2458394" cy="164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07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6730" y="0"/>
            <a:ext cx="10364451" cy="1596177"/>
          </a:xfrm>
        </p:spPr>
        <p:txBody>
          <a:bodyPr/>
          <a:lstStyle/>
          <a:p>
            <a:r>
              <a:rPr lang="es-CL" dirty="0"/>
              <a:t>Ejercicio físico.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981774"/>
            <a:ext cx="10363826" cy="5876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Realiza los ejercicios que te pide la guía según tu curso:</a:t>
            </a:r>
          </a:p>
          <a:p>
            <a:pPr marL="0" indent="0">
              <a:buNone/>
            </a:pPr>
            <a:r>
              <a:rPr lang="es-MX" b="1" dirty="0"/>
              <a:t>2° básico: </a:t>
            </a:r>
            <a:r>
              <a:rPr lang="es-MX" dirty="0"/>
              <a:t>ejercicio 1, </a:t>
            </a:r>
            <a:r>
              <a:rPr lang="es-MX" u="sng" dirty="0"/>
              <a:t>30 saltos </a:t>
            </a:r>
            <a:r>
              <a:rPr lang="es-MX" dirty="0"/>
              <a:t>/ejercicio 2, </a:t>
            </a:r>
            <a:r>
              <a:rPr lang="es-MX" u="sng" dirty="0"/>
              <a:t>1 min trote en el lugar</a:t>
            </a:r>
            <a:r>
              <a:rPr lang="es-MX" dirty="0"/>
              <a:t>/ ejercicio 3, </a:t>
            </a:r>
            <a:r>
              <a:rPr lang="es-MX" u="sng" dirty="0"/>
              <a:t>15 saltos hacia arriba.</a:t>
            </a:r>
          </a:p>
          <a:p>
            <a:pPr marL="0" indent="0">
              <a:buNone/>
            </a:pPr>
            <a:r>
              <a:rPr lang="es-MX" b="1" dirty="0"/>
              <a:t>3° básico: </a:t>
            </a:r>
            <a:r>
              <a:rPr lang="es-MX" dirty="0"/>
              <a:t>ej1, </a:t>
            </a:r>
            <a:r>
              <a:rPr lang="es-MX" u="sng" dirty="0"/>
              <a:t>40 saltos </a:t>
            </a:r>
            <a:r>
              <a:rPr lang="es-MX" dirty="0"/>
              <a:t>/ ej2, </a:t>
            </a:r>
            <a:r>
              <a:rPr lang="es-MX" u="sng" dirty="0"/>
              <a:t>1 minutos de trote en el lugar</a:t>
            </a:r>
            <a:r>
              <a:rPr lang="es-MX" dirty="0"/>
              <a:t>/ ej3, </a:t>
            </a:r>
            <a:r>
              <a:rPr lang="es-MX" u="sng" dirty="0"/>
              <a:t>15 saltos hacia arriba. </a:t>
            </a:r>
          </a:p>
          <a:p>
            <a:pPr marL="0" indent="0">
              <a:buNone/>
            </a:pPr>
            <a:r>
              <a:rPr lang="es-MX" b="1" dirty="0"/>
              <a:t>4° básico: </a:t>
            </a:r>
            <a:r>
              <a:rPr lang="es-MX" dirty="0"/>
              <a:t>ej1, </a:t>
            </a:r>
            <a:r>
              <a:rPr lang="es-MX" u="sng" dirty="0"/>
              <a:t>40 saltos </a:t>
            </a:r>
            <a:r>
              <a:rPr lang="es-MX" dirty="0"/>
              <a:t>/ej2, </a:t>
            </a:r>
            <a:r>
              <a:rPr lang="es-MX" u="sng" dirty="0"/>
              <a:t>1,10 minuto de trote en el lugar</a:t>
            </a:r>
            <a:r>
              <a:rPr lang="es-MX" dirty="0"/>
              <a:t>/ ej3, </a:t>
            </a:r>
            <a:r>
              <a:rPr lang="es-MX" u="sng" dirty="0"/>
              <a:t>15 saltos hacia arriba.</a:t>
            </a:r>
          </a:p>
          <a:p>
            <a:pPr algn="ctr"/>
            <a:r>
              <a:rPr lang="es-MX" dirty="0"/>
              <a:t>Ejercicio 1 Abrir y cerrar piernas: ingresa el </a:t>
            </a:r>
            <a:r>
              <a:rPr lang="es-MX" dirty="0" err="1"/>
              <a:t>línk</a:t>
            </a:r>
            <a:r>
              <a:rPr lang="es-MX" dirty="0"/>
              <a:t> para ver video: </a:t>
            </a:r>
            <a:r>
              <a:rPr lang="es-CL" b="1" dirty="0">
                <a:hlinkClick r:id="rId2"/>
              </a:rPr>
              <a:t>https://www.youtube.com/watch?v=QBqwvDdw7dQ</a:t>
            </a:r>
            <a:r>
              <a:rPr lang="es-CL" b="1" dirty="0"/>
              <a:t> </a:t>
            </a:r>
          </a:p>
          <a:p>
            <a:pPr algn="ctr"/>
            <a:r>
              <a:rPr lang="es-MX" dirty="0"/>
              <a:t>Ejercicio 2 trote en el lugar: INGRESA LÍNK PARA VER VIDEO: </a:t>
            </a:r>
          </a:p>
          <a:p>
            <a:pPr marL="0" indent="0" algn="ctr">
              <a:buNone/>
            </a:pPr>
            <a:r>
              <a:rPr lang="es-CL" b="1" dirty="0">
                <a:hlinkClick r:id="rId3"/>
              </a:rPr>
              <a:t>https://www.youtube.com/watch?v=Sg9IggzWMno</a:t>
            </a:r>
            <a:endParaRPr lang="es-CL" b="1" dirty="0"/>
          </a:p>
          <a:p>
            <a:pPr marL="0" indent="0" algn="ctr">
              <a:buNone/>
            </a:pPr>
            <a:r>
              <a:rPr lang="es-MX" dirty="0"/>
              <a:t>EJERCICIO 3 SALTOS HACIA ARRIBA: INGRESA LINK PARA VER VIDEO: </a:t>
            </a:r>
          </a:p>
          <a:p>
            <a:pPr marL="0" indent="0" algn="ctr">
              <a:buNone/>
            </a:pPr>
            <a:r>
              <a:rPr lang="es-CL" b="1" dirty="0">
                <a:hlinkClick r:id="rId4"/>
              </a:rPr>
              <a:t>https://www.youtube.com/watch?v=UKjtGbQaqf4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85934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Recuerda.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45720" indent="0" algn="ctr">
              <a:buNone/>
            </a:pPr>
            <a:r>
              <a:rPr lang="es-MX" dirty="0"/>
              <a:t>“Si no puedes apreciar tus respuestas corporales, vuelve a hacer la rutina de ejercicios hasta poder sentir las sensaciones corporales. Recuerda que debes realizar esta rutina de ejercicios en un lugar seguro de caídas, torcedura de pie, etc.”</a:t>
            </a:r>
          </a:p>
        </p:txBody>
      </p:sp>
      <p:pic>
        <p:nvPicPr>
          <p:cNvPr id="3074" name="Picture 2" descr="Resultado de imagen de ejercicios en cas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176" y="3570921"/>
            <a:ext cx="4585648" cy="232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420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373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LA ACTIVIDAD FÍSICA Y RESPUESTAS CORPORALES. </vt:lpstr>
      <vt:lpstr>Objetivo de la guía n°2: </vt:lpstr>
      <vt:lpstr>La actividad física:</vt:lpstr>
      <vt:lpstr>Ejercicio físico. </vt:lpstr>
      <vt:lpstr>Recuerda.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18</cp:revision>
  <dcterms:created xsi:type="dcterms:W3CDTF">2020-03-21T01:23:08Z</dcterms:created>
  <dcterms:modified xsi:type="dcterms:W3CDTF">2020-03-23T14:34:47Z</dcterms:modified>
</cp:coreProperties>
</file>