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7" r:id="rId3"/>
    <p:sldId id="291" r:id="rId4"/>
    <p:sldId id="293" r:id="rId5"/>
    <p:sldId id="290" r:id="rId6"/>
    <p:sldId id="282" r:id="rId7"/>
    <p:sldId id="294" r:id="rId8"/>
    <p:sldId id="283" r:id="rId9"/>
    <p:sldId id="295" r:id="rId10"/>
    <p:sldId id="292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53445" r="30876" b="23277"/>
          <a:stretch/>
        </p:blipFill>
        <p:spPr bwMode="auto">
          <a:xfrm>
            <a:off x="755576" y="2420888"/>
            <a:ext cx="644166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7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scontent.fscl21-1.fna.fbcdn.net/v/t39.1997-6/p100x100/108136028_278089566964489_6242939941510617730_n.png?_nc_cat=102&amp;_nc_sid=ac3552&amp;_nc_ohc=xwy8At590mQAX9UkXJv&amp;_nc_ht=scontent.fscl21-1.fna&amp;oh=9074f729e384ab414156e7be77c063fc&amp;oe=5F7577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942261" cy="1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19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n°18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Conocer la función de los alimentos en el organismo.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scontent.fscl21-1.fna.fbcdn.net/v/t39.1997-6/p100x100/99110933_348729169438082_2968786741953036288_n.png?_nc_cat=109&amp;_nc_sid=ac3552&amp;_nc_ohc=Lee-FPLgodsAX8XOBL3&amp;_nc_ht=scontent.fscl21-1.fna&amp;oh=aac45735d2aa717984b7d32155fa6d80&amp;oe=5F7539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1960612" cy="19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33137" r="29052" b="36048"/>
          <a:stretch/>
        </p:blipFill>
        <p:spPr bwMode="auto">
          <a:xfrm>
            <a:off x="539552" y="620688"/>
            <a:ext cx="80648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4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Función de los alimentos en el organismo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26296" r="30956" b="23378"/>
          <a:stretch/>
        </p:blipFill>
        <p:spPr bwMode="auto">
          <a:xfrm>
            <a:off x="1259632" y="2276872"/>
            <a:ext cx="6048672" cy="41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5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9" y="476672"/>
            <a:ext cx="7502445" cy="603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8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. SEGÚN SU ORIGEN PUEDEN SER: &#10;-Alimentos de origen animal, como la carne, la &#10;leche, los huevos o el pescado. &#10;- Ali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5122" name="Picture 2" descr="2. BASÁNDOSE EN LA FUNCIÓN NUTRITIVA &#10;PRINCIPAL QUE DESEMPEÑAN EN EL ORGANISMO &#10;- ALIMENTOS ENERGÉTICOS: &#10;Son alimentos 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09429" cy="57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1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- ALIMENTOS CONSTRUCTORES •Carnes &#10;•Huevos &#10;•Legumbres &#10;•Leche y sus &#10;derivados &#10;Son alimentos ricos en proteínas. Estas 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/>
          <a:stretch/>
        </p:blipFill>
        <p:spPr bwMode="auto">
          <a:xfrm>
            <a:off x="540748" y="908720"/>
            <a:ext cx="7703660" cy="54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- ALIMENTOS REGULADORES •Hortalizas &#10;(espinaca, &#10;tallos, &#10;acelgas, &#10;zanahorias) &#10;•Frutas &#10;Son alimentos ricos en vitamin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4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241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Función de los alimentos en el organismo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Berta Donoso</cp:lastModifiedBy>
  <cp:revision>30</cp:revision>
  <dcterms:created xsi:type="dcterms:W3CDTF">2020-05-14T20:06:52Z</dcterms:created>
  <dcterms:modified xsi:type="dcterms:W3CDTF">2020-09-24T11:56:40Z</dcterms:modified>
</cp:coreProperties>
</file>