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4" r:id="rId2"/>
    <p:sldId id="257" r:id="rId3"/>
    <p:sldId id="290" r:id="rId4"/>
    <p:sldId id="282" r:id="rId5"/>
    <p:sldId id="283" r:id="rId6"/>
    <p:sldId id="284" r:id="rId7"/>
    <p:sldId id="285" r:id="rId8"/>
    <p:sldId id="286" r:id="rId9"/>
    <p:sldId id="289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scontent.fscl21-1.fna.fbcdn.net/v/t39.1997-6/p100x100/108136028_278089566964489_6242939941510617730_n.png?_nc_cat=102&amp;_nc_sid=ac3552&amp;_nc_ohc=xwy8At590mQAX9UkXJv&amp;_nc_ht=scontent.fscl21-1.fna&amp;oh=9074f729e384ab414156e7be77c063fc&amp;oe=5F7577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942261" cy="1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19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n°17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Conocer las clasificaciones de los Alimentos.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Identificar, clasificar.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scontent.fscl21-1.fna.fbcdn.net/v/t39.1997-6/p100x100/99110933_348729169438082_2968786741953036288_n.png?_nc_cat=109&amp;_nc_sid=ac3552&amp;_nc_ohc=Lee-FPLgodsAX8XOBL3&amp;_nc_ht=scontent.fscl21-1.fna&amp;oh=aac45735d2aa717984b7d32155fa6d80&amp;oe=5F7539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960612" cy="19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Los Alimentos se clasifican en: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Lácteos</a:t>
            </a:r>
          </a:p>
          <a:p>
            <a:r>
              <a:rPr lang="es-CL" dirty="0"/>
              <a:t>Cereales, tubérculos y Menestra</a:t>
            </a:r>
          </a:p>
          <a:p>
            <a:r>
              <a:rPr lang="es-CL" dirty="0"/>
              <a:t> Verduras </a:t>
            </a:r>
          </a:p>
          <a:p>
            <a:r>
              <a:rPr lang="es-CL" dirty="0"/>
              <a:t>Frutas</a:t>
            </a:r>
          </a:p>
          <a:p>
            <a:r>
              <a:rPr lang="es-CL" dirty="0"/>
              <a:t>Grasas y azucares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53" y="3573016"/>
            <a:ext cx="3651271" cy="293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8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14564" b="26360"/>
          <a:stretch/>
        </p:blipFill>
        <p:spPr bwMode="auto">
          <a:xfrm>
            <a:off x="755576" y="1155798"/>
            <a:ext cx="7344816" cy="444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t="15412" r="28010" b="30778"/>
          <a:stretch/>
        </p:blipFill>
        <p:spPr bwMode="auto">
          <a:xfrm>
            <a:off x="1187624" y="669708"/>
            <a:ext cx="7239997" cy="52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14641" b="7579"/>
          <a:stretch/>
        </p:blipFill>
        <p:spPr bwMode="auto">
          <a:xfrm>
            <a:off x="792638" y="738857"/>
            <a:ext cx="7379762" cy="506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r="14872" b="6202"/>
          <a:stretch/>
        </p:blipFill>
        <p:spPr bwMode="auto">
          <a:xfrm>
            <a:off x="916916" y="649079"/>
            <a:ext cx="7399500" cy="55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r="14264" b="5639"/>
          <a:stretch/>
        </p:blipFill>
        <p:spPr bwMode="auto">
          <a:xfrm>
            <a:off x="611560" y="476672"/>
            <a:ext cx="7668409" cy="573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 qué consiste la polinizació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5308" b="6565"/>
          <a:stretch/>
        </p:blipFill>
        <p:spPr bwMode="auto">
          <a:xfrm>
            <a:off x="711672" y="1196752"/>
            <a:ext cx="7604744" cy="52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4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251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Los Alimentos se clasifican en: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Berta Donoso</cp:lastModifiedBy>
  <cp:revision>24</cp:revision>
  <dcterms:created xsi:type="dcterms:W3CDTF">2020-05-14T20:06:52Z</dcterms:created>
  <dcterms:modified xsi:type="dcterms:W3CDTF">2020-09-03T13:32:56Z</dcterms:modified>
</cp:coreProperties>
</file>