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7" r:id="rId3"/>
    <p:sldId id="288" r:id="rId4"/>
    <p:sldId id="282" r:id="rId5"/>
    <p:sldId id="283" r:id="rId6"/>
    <p:sldId id="284" r:id="rId7"/>
    <p:sldId id="285" r:id="rId8"/>
    <p:sldId id="286" r:id="rId9"/>
    <p:sldId id="289" r:id="rId10"/>
    <p:sldId id="287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CA65BD-E392-46B7-A86E-84717001D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5" t="25336" r="39671" b="13090"/>
          <a:stretch/>
        </p:blipFill>
        <p:spPr>
          <a:xfrm>
            <a:off x="489145" y="404664"/>
            <a:ext cx="8115303" cy="61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n°16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</a:rPr>
              <a:t>Conocer las partes de una planta.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Conocer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17474" r="23326" b="35928"/>
          <a:stretch/>
        </p:blipFill>
        <p:spPr bwMode="auto">
          <a:xfrm>
            <a:off x="539552" y="836712"/>
            <a:ext cx="80403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A6A2C4-BA85-4B97-8830-0C2EDEC4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9" t="25336" r="38517" b="15143"/>
          <a:stretch/>
        </p:blipFill>
        <p:spPr>
          <a:xfrm>
            <a:off x="467544" y="404665"/>
            <a:ext cx="8208912" cy="60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68E7CA-0A3F-4AB8-A928-5FA2CF75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4E9FFA-D0A2-495E-9FFE-683A447C0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58" t="25344" r="40833" b="13092"/>
          <a:stretch/>
        </p:blipFill>
        <p:spPr>
          <a:xfrm>
            <a:off x="467544" y="332656"/>
            <a:ext cx="8208912" cy="626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4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DD466F-5643-401E-AEC6-347AD67AB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9" t="25336" r="39671" b="15143"/>
          <a:stretch/>
        </p:blipFill>
        <p:spPr>
          <a:xfrm>
            <a:off x="539552" y="404664"/>
            <a:ext cx="8216362" cy="61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B94F5B-9D66-4BFE-AE18-F1FC79B3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72" t="25336" r="38516" b="13090"/>
          <a:stretch/>
        </p:blipFill>
        <p:spPr>
          <a:xfrm>
            <a:off x="539552" y="620688"/>
            <a:ext cx="8151307" cy="58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A731C5-E166-4995-9C20-1C108E6A9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5" t="25336" r="39671" b="13090"/>
          <a:stretch/>
        </p:blipFill>
        <p:spPr>
          <a:xfrm>
            <a:off x="467544" y="476672"/>
            <a:ext cx="8165709" cy="60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3528507" cy="48965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s-CL" dirty="0"/>
          </a:p>
        </p:txBody>
      </p:sp>
      <p:sp>
        <p:nvSpPr>
          <p:cNvPr id="4" name="AutoShape 2" descr="En qué consiste la polinizació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58A5E4-C592-4216-8B78-D253C0E02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4788" r="39763" b="14983"/>
          <a:stretch/>
        </p:blipFill>
        <p:spPr>
          <a:xfrm>
            <a:off x="539552" y="418807"/>
            <a:ext cx="8138578" cy="59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230</Words>
  <Application>Microsoft Office PowerPoint</Application>
  <PresentationFormat>Presentación en pantalla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Berta Donoso</cp:lastModifiedBy>
  <cp:revision>19</cp:revision>
  <dcterms:created xsi:type="dcterms:W3CDTF">2020-05-14T20:06:52Z</dcterms:created>
  <dcterms:modified xsi:type="dcterms:W3CDTF">2020-08-18T16:57:04Z</dcterms:modified>
</cp:coreProperties>
</file>