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74" r:id="rId2"/>
    <p:sldId id="257" r:id="rId3"/>
    <p:sldId id="288" r:id="rId4"/>
    <p:sldId id="289" r:id="rId5"/>
    <p:sldId id="290" r:id="rId6"/>
    <p:sldId id="291" r:id="rId7"/>
    <p:sldId id="292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C65C-8487-4CA3-9563-7DBE7D6E5431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72B7F-7C1B-454D-A796-F9BBF5EBB3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9446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59162A4-7BF0-4871-8286-CEC123BD7BAE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59162A4-7BF0-4871-8286-CEC123BD7BAE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L" sz="3600" b="1" dirty="0">
                <a:solidFill>
                  <a:srgbClr val="94C600"/>
                </a:solidFill>
              </a:rPr>
              <a:t>CIENCIAS NATURALES </a:t>
            </a:r>
            <a:br>
              <a:rPr lang="es-CL" sz="3600" b="1" dirty="0">
                <a:solidFill>
                  <a:srgbClr val="94C600"/>
                </a:solidFill>
              </a:rPr>
            </a:br>
            <a:r>
              <a:rPr lang="es-CL" sz="3600" b="1" dirty="0">
                <a:solidFill>
                  <a:srgbClr val="94C600"/>
                </a:solidFill>
              </a:rPr>
              <a:t>    3°básico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70000" lnSpcReduction="20000"/>
          </a:bodyPr>
          <a:lstStyle/>
          <a:p>
            <a:pPr marL="6858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CL" b="1" u="sng" dirty="0">
                <a:latin typeface="Calibri"/>
                <a:ea typeface="Calibri"/>
                <a:cs typeface="Times New Roman"/>
              </a:rPr>
              <a:t>Priorización curricular: Nivel 1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alibri"/>
                <a:ea typeface="Calibri"/>
                <a:cs typeface="Calibri"/>
              </a:rPr>
              <a:t> </a:t>
            </a:r>
            <a:r>
              <a:rPr lang="es-CL" dirty="0">
                <a:latin typeface="Calibri"/>
                <a:ea typeface="Calibri"/>
                <a:cs typeface="Times New Roman"/>
              </a:rPr>
              <a:t>OA 4: Describir la importancia de las plantas para los seres vivos, el ser humano y el medioambiente (por ejemplo: alimentación, aire para respirar, productos derivados, ornamentación, uso medicinal), proponiendo y comunicando medidas de cuidado.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dirty="0">
                <a:latin typeface="Calibri"/>
                <a:ea typeface="Calibri"/>
                <a:cs typeface="Times New Roman"/>
              </a:rPr>
              <a:t>OA 6: Clasificar los alimentos, distinguiendo sus efectos sobre la salud, y proponer hábitos alimenticios saludables.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dirty="0">
                <a:latin typeface="Calibri"/>
                <a:ea typeface="Calibri"/>
                <a:cs typeface="Times New Roman"/>
              </a:rPr>
              <a:t>OA 9: Investigar experimentalmente y explicar algunas características de la luz; por ejemplo: viaja en línea recta, se refleja, puede ser separada en colores.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dirty="0">
                <a:latin typeface="Calibri"/>
                <a:ea typeface="Calibri"/>
                <a:cs typeface="Times New Roman"/>
              </a:rPr>
              <a:t>OA 12: Explicar, por medio de modelos, los movimientos de rotación y traslación, considerando sus efectos en la Tierra.</a:t>
            </a:r>
            <a:r>
              <a:rPr lang="es-CL" sz="2800" dirty="0">
                <a:latin typeface="Calibri"/>
                <a:ea typeface="Calibri"/>
                <a:cs typeface="Calibri"/>
              </a:rPr>
              <a:t>    </a:t>
            </a:r>
            <a:endParaRPr lang="es-CL" dirty="0">
              <a:latin typeface="Calibri"/>
              <a:ea typeface="Calibri"/>
              <a:cs typeface="Times New Roman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29094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1412776"/>
            <a:ext cx="7992888" cy="233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lvl="0" algn="ctr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es-CL" sz="2400" u="sng" dirty="0">
                <a:latin typeface="Arial" pitchFamily="34" charset="0"/>
                <a:cs typeface="Arial" pitchFamily="34" charset="0"/>
              </a:rPr>
              <a:t>Clase n°14</a:t>
            </a:r>
          </a:p>
          <a:p>
            <a:pPr>
              <a:lnSpc>
                <a:spcPct val="115000"/>
              </a:lnSpc>
              <a:spcBef>
                <a:spcPts val="575"/>
              </a:spcBef>
              <a:spcAft>
                <a:spcPts val="0"/>
              </a:spcAft>
            </a:pPr>
            <a:r>
              <a:rPr lang="es-CL" sz="2400" dirty="0">
                <a:latin typeface="Arial" pitchFamily="34" charset="0"/>
                <a:cs typeface="Arial" pitchFamily="34" charset="0"/>
              </a:rPr>
              <a:t>Objetivo: </a:t>
            </a:r>
            <a:r>
              <a:rPr lang="es-CL" sz="2400" dirty="0">
                <a:latin typeface="Calibri"/>
                <a:ea typeface="Calibri"/>
              </a:rPr>
              <a:t>Describir la importancia de las plantas para los seres vivos, el ser humano y el medioambiente.</a:t>
            </a:r>
            <a:endParaRPr lang="es-CL" sz="2400" dirty="0">
              <a:latin typeface="Times New Roman"/>
              <a:ea typeface="Calibri"/>
            </a:endParaRPr>
          </a:p>
          <a:p>
            <a:pPr>
              <a:lnSpc>
                <a:spcPct val="115000"/>
              </a:lnSpc>
              <a:spcBef>
                <a:spcPts val="575"/>
              </a:spcBef>
              <a:spcAft>
                <a:spcPts val="0"/>
              </a:spcAft>
            </a:pPr>
            <a:r>
              <a:rPr lang="es-CL" sz="2400" dirty="0">
                <a:latin typeface="Raleway"/>
              </a:rPr>
              <a:t>Habilidad: Conocer</a:t>
            </a:r>
          </a:p>
          <a:p>
            <a:pPr marL="68580" lvl="0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es-CL" sz="2400" dirty="0">
                <a:latin typeface="Raleway"/>
              </a:rPr>
              <a:t>Actitud: Responsabilidad, compromiso desde el hogar.</a:t>
            </a:r>
          </a:p>
        </p:txBody>
      </p:sp>
      <p:pic>
        <p:nvPicPr>
          <p:cNvPr id="3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36712"/>
            <a:ext cx="600075" cy="738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6452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6D99087-936D-4004-AFE2-2F6A6622CD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941" t="13021" r="23516" b="37720"/>
          <a:stretch/>
        </p:blipFill>
        <p:spPr>
          <a:xfrm>
            <a:off x="497551" y="750008"/>
            <a:ext cx="8115896" cy="4263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02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3CF334-69F0-4EDF-8468-FD70801F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ABDA35-DFA1-4C49-BE38-33E9E2EA3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 descr="¿POR QUÉ ES IMPORTANTE?&#10; El medio ambiente es muy importante, porque de el&#10;obtenemos agua, comida, combustibles y materia...">
            <a:extLst>
              <a:ext uri="{FF2B5EF4-FFF2-40B4-BE49-F238E27FC236}">
                <a16:creationId xmlns:a16="http://schemas.microsoft.com/office/drawing/2014/main" id="{47D64006-2D27-46C3-B3C3-6EC205263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56" y="403083"/>
            <a:ext cx="8060687" cy="605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47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F95A29-8529-4A5B-8F87-EF38EC185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BA3574-4846-4EC1-9BC3-A611B0BBB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 descr="FACTORES QUE AMENAZAN AL AMBIENTE:&#10; Degradación de la biodiversidad.(flora y fauna)&#10; El agujero en la capa de ozono&#10; De...">
            <a:extLst>
              <a:ext uri="{FF2B5EF4-FFF2-40B4-BE49-F238E27FC236}">
                <a16:creationId xmlns:a16="http://schemas.microsoft.com/office/drawing/2014/main" id="{AA2B6A12-F755-4231-B507-597F98817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280919" cy="6105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950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C83333-EC5F-47DF-8FE5-85D2B85F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DE7346-763F-44F1-B368-14F4FE9AB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074" name="Picture 2" descr="¿QUÉ HACER PARA SU CUIDADO?&#10; Utilizando la regla de las tres erres: Reciclar,&#10;reducir y reutilizar.&#10; ">
            <a:extLst>
              <a:ext uri="{FF2B5EF4-FFF2-40B4-BE49-F238E27FC236}">
                <a16:creationId xmlns:a16="http://schemas.microsoft.com/office/drawing/2014/main" id="{8644B731-C906-492E-B099-48E0503DE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36175"/>
            <a:ext cx="8090723" cy="6074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80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54D69-665D-4DF0-BD0C-B9CE883C8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32020A-58EF-4C10-91DA-816C4D943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098" name="Picture 2" descr="REFLEXIÓN SOBRE SU CUIDADO.&#10; Cuidar el medio ambiente implica ser mejor&#10;persona y respetar la generosidad del universo.&#10; ">
            <a:extLst>
              <a:ext uri="{FF2B5EF4-FFF2-40B4-BE49-F238E27FC236}">
                <a16:creationId xmlns:a16="http://schemas.microsoft.com/office/drawing/2014/main" id="{D70CB596-4D3F-4F78-909E-7D678F12CB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50" y="332657"/>
            <a:ext cx="8248299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80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Resultado de imagen de fue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>
              <a:solidFill>
                <a:prstClr val="black"/>
              </a:solidFill>
            </a:endParaRPr>
          </a:p>
        </p:txBody>
      </p:sp>
      <p:pic>
        <p:nvPicPr>
          <p:cNvPr id="4" name="3 Imagen" descr="Resultado de imagen de trabajo en casa dibuj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86912"/>
            <a:ext cx="1756613" cy="2354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1403648" y="3403724"/>
            <a:ext cx="57606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</a:rPr>
              <a:t>A </a:t>
            </a:r>
            <a:r>
              <a:rPr lang="es-CL" dirty="0"/>
              <a:t>trabajar desde casa.</a:t>
            </a:r>
          </a:p>
          <a:p>
            <a:r>
              <a:rPr lang="es-CL" dirty="0"/>
              <a:t>Recuerda tomar las medidas de higiene.</a:t>
            </a:r>
          </a:p>
          <a:p>
            <a:r>
              <a:rPr lang="es-CL" dirty="0"/>
              <a:t>Lavado de manos constantemente.</a:t>
            </a:r>
          </a:p>
          <a:p>
            <a:r>
              <a:rPr lang="es-CL" dirty="0"/>
              <a:t>Vamos a salir de esto.</a:t>
            </a:r>
          </a:p>
          <a:p>
            <a:r>
              <a:rPr lang="es-CL" dirty="0"/>
              <a:t>Animo y confía en que todo va a pasar.</a:t>
            </a:r>
          </a:p>
          <a:p>
            <a:r>
              <a:rPr lang="es-CL" dirty="0"/>
              <a:t>Pon de tu parte para que pase luego y vengan tiempos hermosos. Para volver a vernos.</a:t>
            </a:r>
          </a:p>
          <a:p>
            <a:r>
              <a:rPr lang="es-CL" dirty="0"/>
              <a:t>Un saludo y abrazo a la distancia les desea con cariño su profesora Carla </a:t>
            </a:r>
            <a:r>
              <a:rPr lang="es-CL" dirty="0" err="1"/>
              <a:t>Véliz</a:t>
            </a:r>
            <a:r>
              <a:rPr lang="es-CL" dirty="0"/>
              <a:t>, </a:t>
            </a:r>
            <a:r>
              <a:rPr lang="es-CL" dirty="0" err="1"/>
              <a:t>Dayson</a:t>
            </a:r>
            <a:r>
              <a:rPr lang="es-CL" dirty="0"/>
              <a:t> Moreno y Mónica </a:t>
            </a:r>
            <a:r>
              <a:rPr lang="es-CL" dirty="0" err="1"/>
              <a:t>Rodriguez</a:t>
            </a:r>
            <a:r>
              <a:rPr lang="es-CL" dirty="0"/>
              <a:t>.</a:t>
            </a:r>
          </a:p>
        </p:txBody>
      </p:sp>
      <p:pic>
        <p:nvPicPr>
          <p:cNvPr id="3" name="Picture 2" descr="Resultado de imagen de lavarse las manos dibuj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19648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sultado de imagen de quedate en casa animad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620" y="982683"/>
            <a:ext cx="3497532" cy="172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Usuario\Desktop\insignia colegio azulita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613430"/>
            <a:ext cx="816099" cy="10153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110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241</Words>
  <Application>Microsoft Office PowerPoint</Application>
  <PresentationFormat>Presentación en pantalla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Raleway</vt:lpstr>
      <vt:lpstr>Times New Roman</vt:lpstr>
      <vt:lpstr>Wingdings 2</vt:lpstr>
      <vt:lpstr>Austin</vt:lpstr>
      <vt:lpstr>CIENCIAS NATURALES      3°básico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     3°básico</dc:title>
  <dc:creator>Basty</dc:creator>
  <cp:lastModifiedBy>maka</cp:lastModifiedBy>
  <cp:revision>24</cp:revision>
  <dcterms:created xsi:type="dcterms:W3CDTF">2020-05-14T20:06:52Z</dcterms:created>
  <dcterms:modified xsi:type="dcterms:W3CDTF">2020-07-03T02:03:14Z</dcterms:modified>
</cp:coreProperties>
</file>