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4" r:id="rId2"/>
    <p:sldId id="257" r:id="rId3"/>
    <p:sldId id="288" r:id="rId4"/>
    <p:sldId id="282" r:id="rId5"/>
    <p:sldId id="283" r:id="rId6"/>
    <p:sldId id="284" r:id="rId7"/>
    <p:sldId id="285" r:id="rId8"/>
    <p:sldId id="286" r:id="rId9"/>
    <p:sldId id="26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rgbClr val="94C600"/>
                </a:solidFill>
              </a:rPr>
              <a:t>CIENCIAS NATURALES </a:t>
            </a:r>
            <a:br>
              <a:rPr lang="es-CL" sz="3600" b="1" dirty="0">
                <a:solidFill>
                  <a:srgbClr val="94C600"/>
                </a:solidFill>
              </a:rPr>
            </a:br>
            <a:r>
              <a:rPr lang="es-CL" sz="3600" b="1" dirty="0">
                <a:solidFill>
                  <a:srgbClr val="94C600"/>
                </a:solidFill>
              </a:rPr>
              <a:t>    3°básico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b="1" u="sng" dirty="0">
                <a:latin typeface="Calibri"/>
                <a:ea typeface="Calibri"/>
                <a:cs typeface="Times New Roman"/>
              </a:rPr>
              <a:t>Priorización curricular: Nivel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800" dirty="0">
                <a:latin typeface="Calibri"/>
                <a:ea typeface="Calibri"/>
                <a:cs typeface="Calibri"/>
              </a:rPr>
              <a:t> </a:t>
            </a:r>
            <a:r>
              <a:rPr lang="es-CL" dirty="0">
                <a:latin typeface="Calibri"/>
                <a:ea typeface="Calibri"/>
                <a:cs typeface="Times New Roman"/>
              </a:rPr>
              <a:t>OA 4: Describir la importancia de las plantas para los seres vivos, el ser humano y el medioambiente (por ejemplo: alimentación, aire para respirar, productos derivados, ornamentación, uso medicinal), proponiendo y comunicando medidas de cuidado.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6: Clasificar los alimentos, distinguiendo sus efectos sobre la salud, y proponer hábitos alimenticios saludables.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9: Investigar experimentalmente y explicar algunas características de la luz; por ejemplo: viaja en línea recta, se refleja, puede ser separada en colores.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/>
                <a:ea typeface="Calibri"/>
                <a:cs typeface="Times New Roman"/>
              </a:rPr>
              <a:t>OA 12: Explicar, por medio de modelos, los movimientos de rotación y traslación, considerando sus efectos en la Tierra.</a:t>
            </a:r>
            <a:r>
              <a:rPr lang="es-CL" sz="2800" dirty="0">
                <a:latin typeface="Calibri"/>
                <a:ea typeface="Calibri"/>
                <a:cs typeface="Calibri"/>
              </a:rPr>
              <a:t>    </a:t>
            </a:r>
            <a:endParaRPr lang="es-CL" dirty="0">
              <a:latin typeface="Calibri"/>
              <a:ea typeface="Calibri"/>
              <a:cs typeface="Times New Roman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09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n°13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</a:rPr>
              <a:t>Conocer la importancia de las plantas para los seres vivos, el ser humano y el medioambiente.</a:t>
            </a:r>
            <a:endParaRPr lang="es-CL" sz="24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Conocer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60007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6D99087-936D-4004-AFE2-2F6A6622C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41" t="13021" r="23516" b="37720"/>
          <a:stretch/>
        </p:blipFill>
        <p:spPr>
          <a:xfrm>
            <a:off x="497551" y="750008"/>
            <a:ext cx="8115896" cy="42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A6A2C4-BA85-4B97-8830-0C2EDEC4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9" t="25336" r="38517" b="15143"/>
          <a:stretch/>
        </p:blipFill>
        <p:spPr>
          <a:xfrm>
            <a:off x="467544" y="404665"/>
            <a:ext cx="8208912" cy="60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0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68E7CA-0A3F-4AB8-A928-5FA2CF75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E3BA44-9EE8-4121-B4DC-F4C78E501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03" t="21231" r="18900" b="8985"/>
          <a:stretch/>
        </p:blipFill>
        <p:spPr>
          <a:xfrm>
            <a:off x="467543" y="908720"/>
            <a:ext cx="8208913" cy="57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675FA6C-4680-4A0A-B094-E89184985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49" t="10969" r="18900" b="23353"/>
          <a:stretch/>
        </p:blipFill>
        <p:spPr>
          <a:xfrm>
            <a:off x="625391" y="836712"/>
            <a:ext cx="7893218" cy="46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DB8410D-AD75-492A-86C7-A547F3376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95" t="10969" r="17746" b="21300"/>
          <a:stretch/>
        </p:blipFill>
        <p:spPr>
          <a:xfrm>
            <a:off x="816672" y="908720"/>
            <a:ext cx="774849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7EDE269-562A-4C69-BBC9-D4E1BE6F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49" t="8917" r="18900" b="23352"/>
          <a:stretch/>
        </p:blipFill>
        <p:spPr>
          <a:xfrm>
            <a:off x="539552" y="1027664"/>
            <a:ext cx="8052820" cy="54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912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8" y="3403724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3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241</Words>
  <Application>Microsoft Office PowerPoint</Application>
  <PresentationFormat>Presentación en pantalla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Raleway</vt:lpstr>
      <vt:lpstr>Times New Roman</vt:lpstr>
      <vt:lpstr>Wingdings 2</vt:lpstr>
      <vt:lpstr>Austin</vt:lpstr>
      <vt:lpstr>CIENCIAS NATURALES      3°básico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 3°básico</dc:title>
  <dc:creator>Basty</dc:creator>
  <cp:lastModifiedBy>maka</cp:lastModifiedBy>
  <cp:revision>22</cp:revision>
  <dcterms:created xsi:type="dcterms:W3CDTF">2020-05-14T20:06:52Z</dcterms:created>
  <dcterms:modified xsi:type="dcterms:W3CDTF">2020-06-26T03:19:58Z</dcterms:modified>
</cp:coreProperties>
</file>