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4" r:id="rId2"/>
    <p:sldId id="257" r:id="rId3"/>
    <p:sldId id="288" r:id="rId4"/>
    <p:sldId id="282" r:id="rId5"/>
    <p:sldId id="283" r:id="rId6"/>
    <p:sldId id="284" r:id="rId7"/>
    <p:sldId id="285" r:id="rId8"/>
    <p:sldId id="286" r:id="rId9"/>
    <p:sldId id="289" r:id="rId10"/>
    <p:sldId id="287" r:id="rId11"/>
    <p:sldId id="26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C65C-8487-4CA3-9563-7DBE7D6E5431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2B7F-7C1B-454D-A796-F9BBF5EBB3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94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9162A4-7BF0-4871-8286-CEC123BD7BAE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9162A4-7BF0-4871-8286-CEC123BD7BAE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600" b="1" dirty="0">
                <a:solidFill>
                  <a:srgbClr val="94C600"/>
                </a:solidFill>
              </a:rPr>
              <a:t>CIENCIAS NATURALES </a:t>
            </a:r>
            <a:br>
              <a:rPr lang="es-CL" sz="3600" b="1" dirty="0">
                <a:solidFill>
                  <a:srgbClr val="94C600"/>
                </a:solidFill>
              </a:rPr>
            </a:br>
            <a:r>
              <a:rPr lang="es-CL" sz="3600" b="1" dirty="0">
                <a:solidFill>
                  <a:srgbClr val="94C600"/>
                </a:solidFill>
              </a:rPr>
              <a:t>    3°básico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70000" lnSpcReduction="20000"/>
          </a:bodyPr>
          <a:lstStyle/>
          <a:p>
            <a:pPr marL="685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b="1" u="sng" dirty="0">
                <a:latin typeface="Calibri"/>
                <a:ea typeface="Calibri"/>
                <a:cs typeface="Times New Roman"/>
              </a:rPr>
              <a:t>Priorización curricular: Nivel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2800" dirty="0">
                <a:latin typeface="Calibri"/>
                <a:ea typeface="Calibri"/>
                <a:cs typeface="Calibri"/>
              </a:rPr>
              <a:t> </a:t>
            </a:r>
            <a:r>
              <a:rPr lang="es-CL" dirty="0">
                <a:latin typeface="Calibri"/>
                <a:ea typeface="Calibri"/>
                <a:cs typeface="Times New Roman"/>
              </a:rPr>
              <a:t>OA 4: Describir la importancia de las plantas para los seres vivos, el ser humano y el medioambiente (por ejemplo: alimentación, aire para respirar, productos derivados, ornamentación, uso medicinal), proponiendo y comunicando medidas de cuidado.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6: Clasificar los alimentos, distinguiendo sus efectos sobre la salud, y proponer hábitos alimenticios saludables.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9: Investigar experimentalmente y explicar algunas características de la luz; por ejemplo: viaja en línea recta, se refleja, puede ser separada en colores.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12: Explicar, por medio de modelos, los movimientos de rotación y traslación, considerando sus efectos en la Tierra.</a:t>
            </a:r>
            <a:r>
              <a:rPr lang="es-CL" sz="2800" dirty="0">
                <a:latin typeface="Calibri"/>
                <a:ea typeface="Calibri"/>
                <a:cs typeface="Calibri"/>
              </a:rPr>
              <a:t>    </a:t>
            </a:r>
            <a:endParaRPr lang="es-CL" dirty="0">
              <a:latin typeface="Calibri"/>
              <a:ea typeface="Calibri"/>
              <a:cs typeface="Times New Roman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909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FCA65BD-E392-46B7-A86E-84717001D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25" t="25336" r="39671" b="13090"/>
          <a:stretch/>
        </p:blipFill>
        <p:spPr>
          <a:xfrm>
            <a:off x="489145" y="404664"/>
            <a:ext cx="8115303" cy="61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sultado de imagen de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4" name="3 Imagen" descr="Resultado de imagen de trabajo en casa dibuj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6912"/>
            <a:ext cx="1756613" cy="235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403648" y="3403724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A </a:t>
            </a:r>
            <a:r>
              <a:rPr lang="es-CL" dirty="0"/>
              <a:t>trabajar desde casa.</a:t>
            </a:r>
          </a:p>
          <a:p>
            <a:r>
              <a:rPr lang="es-CL" dirty="0"/>
              <a:t>Recuerda tomar las medidas de higiene.</a:t>
            </a:r>
          </a:p>
          <a:p>
            <a:r>
              <a:rPr lang="es-CL" dirty="0"/>
              <a:t>Lavado de manos constantemente.</a:t>
            </a:r>
          </a:p>
          <a:p>
            <a:r>
              <a:rPr lang="es-CL" dirty="0"/>
              <a:t>Vamos a salir de esto.</a:t>
            </a:r>
          </a:p>
          <a:p>
            <a:r>
              <a:rPr lang="es-CL" dirty="0"/>
              <a:t>Animo y confía en que todo va a pasar.</a:t>
            </a:r>
          </a:p>
          <a:p>
            <a:r>
              <a:rPr lang="es-CL" dirty="0"/>
              <a:t>Pon de tu parte para que pase luego y vengan tiempos hermosos. Para volver a vernos.</a:t>
            </a:r>
          </a:p>
          <a:p>
            <a:r>
              <a:rPr lang="es-CL" dirty="0"/>
              <a:t>Un saludo y abrazo a la distancia les desea con cariño su profesora Carla </a:t>
            </a:r>
            <a:r>
              <a:rPr lang="es-CL" dirty="0" err="1"/>
              <a:t>Véliz</a:t>
            </a:r>
            <a:r>
              <a:rPr lang="es-CL" dirty="0"/>
              <a:t>, </a:t>
            </a:r>
            <a:r>
              <a:rPr lang="es-CL" dirty="0" err="1"/>
              <a:t>Dayson</a:t>
            </a:r>
            <a:r>
              <a:rPr lang="es-CL" dirty="0"/>
              <a:t> Moreno y Mónica </a:t>
            </a:r>
            <a:r>
              <a:rPr lang="es-CL" dirty="0" err="1"/>
              <a:t>Rodriguez</a:t>
            </a:r>
            <a:r>
              <a:rPr lang="es-CL" dirty="0"/>
              <a:t>.</a:t>
            </a:r>
          </a:p>
        </p:txBody>
      </p:sp>
      <p:pic>
        <p:nvPicPr>
          <p:cNvPr id="3" name="Picture 2" descr="Resultado de imagen de lavarse las manos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19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quedate en casa anim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0" y="982683"/>
            <a:ext cx="349753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\Desktop\insignia colegio azulit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3430"/>
            <a:ext cx="816099" cy="101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1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412776"/>
            <a:ext cx="7992888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u="sng" dirty="0">
                <a:latin typeface="Arial" pitchFamily="34" charset="0"/>
                <a:cs typeface="Arial" pitchFamily="34" charset="0"/>
              </a:rPr>
              <a:t>Clase n°11</a:t>
            </a: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Arial" pitchFamily="34" charset="0"/>
                <a:cs typeface="Arial" pitchFamily="34" charset="0"/>
              </a:rPr>
              <a:t>Objetivo: </a:t>
            </a:r>
            <a:r>
              <a:rPr lang="es-CL" sz="2400" dirty="0">
                <a:latin typeface="Calibri"/>
                <a:ea typeface="Calibri"/>
              </a:rPr>
              <a:t>Describir la importancia de las plantas para los seres vivos, el ser humano y el medioambiente.</a:t>
            </a:r>
            <a:endParaRPr lang="es-CL" sz="2400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Raleway"/>
              </a:rPr>
              <a:t>Habilidad: Describir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dirty="0">
                <a:latin typeface="Raleway"/>
              </a:rPr>
              <a:t>Actitud: Responsabilidad, compromiso desde el hogar.</a:t>
            </a:r>
          </a:p>
        </p:txBody>
      </p:sp>
      <p:pic>
        <p:nvPicPr>
          <p:cNvPr id="3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36712"/>
            <a:ext cx="600075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4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0" t="17474" r="23326" b="35928"/>
          <a:stretch/>
        </p:blipFill>
        <p:spPr bwMode="auto">
          <a:xfrm>
            <a:off x="539552" y="836712"/>
            <a:ext cx="804037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02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9A6A2C4-BA85-4B97-8830-0C2EDEC41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79" t="25336" r="38517" b="15143"/>
          <a:stretch/>
        </p:blipFill>
        <p:spPr>
          <a:xfrm>
            <a:off x="467544" y="404665"/>
            <a:ext cx="8208912" cy="60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0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568E7CA-0A3F-4AB8-A928-5FA2CF75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B4E9FFA-D0A2-495E-9FFE-683A447C0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58" t="25344" r="40833" b="13092"/>
          <a:stretch/>
        </p:blipFill>
        <p:spPr>
          <a:xfrm>
            <a:off x="467544" y="332656"/>
            <a:ext cx="8208912" cy="626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42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CDD466F-5643-401E-AEC6-347AD67AB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79" t="25336" r="39671" b="15143"/>
          <a:stretch/>
        </p:blipFill>
        <p:spPr>
          <a:xfrm>
            <a:off x="539552" y="404664"/>
            <a:ext cx="8216362" cy="61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9B94F5B-9D66-4BFE-AE18-F1FC79B3E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72" t="25336" r="38516" b="13090"/>
          <a:stretch/>
        </p:blipFill>
        <p:spPr>
          <a:xfrm>
            <a:off x="539552" y="620688"/>
            <a:ext cx="8151307" cy="58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EA731C5-E166-4995-9C20-1C108E6A9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25" t="25336" r="39671" b="13090"/>
          <a:stretch/>
        </p:blipFill>
        <p:spPr>
          <a:xfrm>
            <a:off x="467544" y="476672"/>
            <a:ext cx="8165709" cy="60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6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340768"/>
            <a:ext cx="3528507" cy="489654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s-CL" dirty="0"/>
          </a:p>
        </p:txBody>
      </p:sp>
      <p:sp>
        <p:nvSpPr>
          <p:cNvPr id="4" name="AutoShape 2" descr="En qué consiste la polinizació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58A5E4-C592-4216-8B78-D253C0E02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24788" r="39763" b="14983"/>
          <a:stretch/>
        </p:blipFill>
        <p:spPr>
          <a:xfrm>
            <a:off x="539552" y="418807"/>
            <a:ext cx="8138578" cy="59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49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241</Words>
  <Application>Microsoft Office PowerPoint</Application>
  <PresentationFormat>Presentación en pantalla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Raleway</vt:lpstr>
      <vt:lpstr>Times New Roman</vt:lpstr>
      <vt:lpstr>Wingdings 2</vt:lpstr>
      <vt:lpstr>Austin</vt:lpstr>
      <vt:lpstr>CIENCIAS NATURALES      3°básico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     3°básico</dc:title>
  <dc:creator>Basty</dc:creator>
  <cp:lastModifiedBy>maka</cp:lastModifiedBy>
  <cp:revision>18</cp:revision>
  <dcterms:created xsi:type="dcterms:W3CDTF">2020-05-14T20:06:52Z</dcterms:created>
  <dcterms:modified xsi:type="dcterms:W3CDTF">2020-06-18T19:18:19Z</dcterms:modified>
</cp:coreProperties>
</file>