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7" r:id="rId3"/>
    <p:sldId id="288" r:id="rId4"/>
    <p:sldId id="282" r:id="rId5"/>
    <p:sldId id="283" r:id="rId6"/>
    <p:sldId id="284" r:id="rId7"/>
    <p:sldId id="285" r:id="rId8"/>
    <p:sldId id="286" r:id="rId9"/>
    <p:sldId id="289" r:id="rId10"/>
    <p:sldId id="287" r:id="rId11"/>
    <p:sldId id="26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CIENCIAS NATURALES </a:t>
            </a:r>
            <a:br>
              <a:rPr lang="es-CL" sz="3600" b="1" dirty="0">
                <a:solidFill>
                  <a:srgbClr val="94C600"/>
                </a:solidFill>
              </a:rPr>
            </a:br>
            <a:r>
              <a:rPr lang="es-CL" sz="3600" b="1" dirty="0">
                <a:solidFill>
                  <a:srgbClr val="94C600"/>
                </a:solidFill>
              </a:rPr>
              <a:t>    3°básico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b="1" u="sng" dirty="0">
                <a:latin typeface="Calibri"/>
                <a:ea typeface="Calibri"/>
                <a:cs typeface="Times New Roman"/>
              </a:rPr>
              <a:t>Priorización curricular: Nivel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800" dirty="0">
                <a:latin typeface="Calibri"/>
                <a:ea typeface="Calibri"/>
                <a:cs typeface="Calibri"/>
              </a:rPr>
              <a:t> </a:t>
            </a:r>
            <a:r>
              <a:rPr lang="es-CL" dirty="0">
                <a:latin typeface="Calibri"/>
                <a:ea typeface="Calibri"/>
                <a:cs typeface="Times New Roman"/>
              </a:rPr>
              <a:t>OA 4: Describir la importancia de las plantas para los seres vivos, el ser humano y el medioambiente (por ejemplo: alimentación, aire para respirar, productos derivados, ornamentación, uso medicinal), proponiendo y comunicando medidas de cuidado.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6: Clasificar los alimentos, distinguiendo sus efectos sobre la salud, y proponer hábitos alimenticios saludables.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9: Investigar experimentalmente y explicar algunas características de la luz; por ejemplo: viaja en línea recta, se refleja, puede ser separada en colores.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12: Explicar, por medio de modelos, los movimientos de rotación y traslación, considerando sus efectos en la Tierra.</a:t>
            </a:r>
            <a:r>
              <a:rPr lang="es-CL" sz="2800" dirty="0">
                <a:latin typeface="Calibri"/>
                <a:ea typeface="Calibri"/>
                <a:cs typeface="Calibri"/>
              </a:rPr>
              <a:t>    </a:t>
            </a:r>
            <a:endParaRPr lang="es-CL" dirty="0">
              <a:latin typeface="Calibri"/>
              <a:ea typeface="Calibri"/>
              <a:cs typeface="Times New Roman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26557" r="38868" b="15788"/>
          <a:stretch/>
        </p:blipFill>
        <p:spPr bwMode="auto">
          <a:xfrm>
            <a:off x="467545" y="332656"/>
            <a:ext cx="8257542" cy="624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9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n°11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  <a:ea typeface="Calibri"/>
              </a:rPr>
              <a:t>Describir la importancia de las plantas para los seres vivos, el ser humano y el medioambiente.</a:t>
            </a:r>
            <a:endParaRPr lang="es-CL" sz="24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Describir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17474" r="23326" b="35928"/>
          <a:stretch/>
        </p:blipFill>
        <p:spPr bwMode="auto">
          <a:xfrm>
            <a:off x="539552" y="836712"/>
            <a:ext cx="804037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27347" r="39312" b="13418"/>
          <a:stretch/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3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25767" r="39755" b="13813"/>
          <a:stretch/>
        </p:blipFill>
        <p:spPr bwMode="auto">
          <a:xfrm>
            <a:off x="467544" y="332656"/>
            <a:ext cx="81998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4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24978" r="39090" b="14208"/>
          <a:stretch/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5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25691" r="39089" b="14997"/>
          <a:stretch/>
        </p:blipFill>
        <p:spPr bwMode="auto">
          <a:xfrm>
            <a:off x="467544" y="351160"/>
            <a:ext cx="8208912" cy="6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25372" r="38646" b="14998"/>
          <a:stretch/>
        </p:blipFill>
        <p:spPr bwMode="auto">
          <a:xfrm>
            <a:off x="395536" y="332656"/>
            <a:ext cx="842493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6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12886" cy="72008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solidFill>
                  <a:srgbClr val="FFFF00"/>
                </a:solidFill>
              </a:rPr>
              <a:t>Polinización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3528507" cy="4896544"/>
          </a:xfrm>
        </p:spPr>
        <p:txBody>
          <a:bodyPr>
            <a:normAutofit fontScale="92500"/>
          </a:bodyPr>
          <a:lstStyle/>
          <a:p>
            <a:r>
              <a:rPr lang="es-CL" dirty="0">
                <a:solidFill>
                  <a:srgbClr val="222222"/>
                </a:solidFill>
                <a:latin typeface="arial"/>
              </a:rPr>
              <a:t>La </a:t>
            </a:r>
            <a:r>
              <a:rPr lang="es-CL" b="1" dirty="0">
                <a:solidFill>
                  <a:srgbClr val="222222"/>
                </a:solidFill>
                <a:latin typeface="arial"/>
              </a:rPr>
              <a:t>polinización</a:t>
            </a:r>
            <a:r>
              <a:rPr lang="es-CL" dirty="0">
                <a:solidFill>
                  <a:srgbClr val="222222"/>
                </a:solidFill>
                <a:latin typeface="arial"/>
              </a:rPr>
              <a:t> es el proceso a través del cual el polen es transferido desde el estambre (órgano floral masculino) hasta el estigma (órgano floral femenino). De esta forma, se produce la germinación y fecundación de óvulos de la flor, lo que da lugar a la producción de semillas y frutos.</a:t>
            </a:r>
          </a:p>
          <a:p>
            <a:endParaRPr lang="es-CL" dirty="0"/>
          </a:p>
        </p:txBody>
      </p:sp>
      <p:sp>
        <p:nvSpPr>
          <p:cNvPr id="4" name="AutoShape 2" descr="En qué consiste la polinizació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23047"/>
            <a:ext cx="3217540" cy="2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4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301</Words>
  <Application>Microsoft Office PowerPoint</Application>
  <PresentationFormat>Presentación en pantalla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Raleway</vt:lpstr>
      <vt:lpstr>Times New Roman</vt:lpstr>
      <vt:lpstr>Wingdings 2</vt:lpstr>
      <vt:lpstr>Austin</vt:lpstr>
      <vt:lpstr>CIENCIAS NATURALES      3°básico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Polinización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 3°básico</dc:title>
  <dc:creator>Basty</dc:creator>
  <cp:lastModifiedBy>maka</cp:lastModifiedBy>
  <cp:revision>16</cp:revision>
  <dcterms:created xsi:type="dcterms:W3CDTF">2020-05-14T20:06:52Z</dcterms:created>
  <dcterms:modified xsi:type="dcterms:W3CDTF">2020-06-14T21:25:15Z</dcterms:modified>
</cp:coreProperties>
</file>