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74" r:id="rId2"/>
    <p:sldId id="257" r:id="rId3"/>
    <p:sldId id="275" r:id="rId4"/>
    <p:sldId id="281" r:id="rId5"/>
    <p:sldId id="276" r:id="rId6"/>
    <p:sldId id="277" r:id="rId7"/>
    <p:sldId id="278" r:id="rId8"/>
    <p:sldId id="279" r:id="rId9"/>
    <p:sldId id="280" r:id="rId10"/>
    <p:sldId id="265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C65C-8487-4CA3-9563-7DBE7D6E5431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72B7F-7C1B-454D-A796-F9BBF5EBB3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944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59162A4-7BF0-4871-8286-CEC123BD7BAE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sz="3600" b="1" dirty="0">
                <a:solidFill>
                  <a:srgbClr val="94C600"/>
                </a:solidFill>
              </a:rPr>
              <a:t>CIENCIAS NATURALES </a:t>
            </a:r>
            <a:br>
              <a:rPr lang="es-CL" sz="3600" b="1" dirty="0">
                <a:solidFill>
                  <a:srgbClr val="94C600"/>
                </a:solidFill>
              </a:rPr>
            </a:br>
            <a:r>
              <a:rPr lang="es-CL" sz="3600" b="1" dirty="0">
                <a:solidFill>
                  <a:srgbClr val="94C600"/>
                </a:solidFill>
              </a:rPr>
              <a:t>    3°básico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lvl="0" indent="0">
              <a:buClr>
                <a:srgbClr val="94C600"/>
              </a:buClr>
              <a:buNone/>
            </a:pPr>
            <a:r>
              <a:rPr lang="es-CL" b="1" u="sng" dirty="0">
                <a:solidFill>
                  <a:srgbClr val="94C600">
                    <a:lumMod val="75000"/>
                  </a:srgbClr>
                </a:solidFill>
                <a:latin typeface="Raleway"/>
              </a:rPr>
              <a:t>Unidad 1</a:t>
            </a:r>
            <a:r>
              <a:rPr lang="es-CL" b="1" u="sng" dirty="0">
                <a:solidFill>
                  <a:srgbClr val="4D4D4D"/>
                </a:solidFill>
                <a:latin typeface="Raleway"/>
              </a:rPr>
              <a:t>: La luz y el sonido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es-CL" dirty="0">
                <a:solidFill>
                  <a:srgbClr val="4D4D4D"/>
                </a:solidFill>
                <a:latin typeface="Raleway"/>
              </a:rPr>
              <a:t>Investigar experimentalmente y explicar las características del sonido: por ejemplo: viaja en todas las direcciones, se absorbe o se refleja, se transmite por medio de distintos materiales, tiene tono e intensidad.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9094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Resultado de imagen de fue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4" name="3 Imagen" descr="Resultado de imagen de trabajo en casa dibuj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86912"/>
            <a:ext cx="1756613" cy="2354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1403648" y="3403724"/>
            <a:ext cx="5760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A </a:t>
            </a:r>
            <a:r>
              <a:rPr lang="es-CL" dirty="0"/>
              <a:t>trabajar desde casa.</a:t>
            </a:r>
          </a:p>
          <a:p>
            <a:r>
              <a:rPr lang="es-CL" dirty="0"/>
              <a:t>Recuerda tomar las medidas de higiene.</a:t>
            </a:r>
          </a:p>
          <a:p>
            <a:r>
              <a:rPr lang="es-CL" dirty="0"/>
              <a:t>Lavado de manos constantemente.</a:t>
            </a:r>
          </a:p>
          <a:p>
            <a:r>
              <a:rPr lang="es-CL" dirty="0"/>
              <a:t>Vamos a salir de esto.</a:t>
            </a:r>
          </a:p>
          <a:p>
            <a:r>
              <a:rPr lang="es-CL" dirty="0"/>
              <a:t>Animo y confía en que todo va a pasar.</a:t>
            </a:r>
          </a:p>
          <a:p>
            <a:r>
              <a:rPr lang="es-CL" dirty="0"/>
              <a:t>Pon de tu parte para que pase luego y vengan tiempos hermosos. Para volver a vernos.</a:t>
            </a:r>
          </a:p>
          <a:p>
            <a:r>
              <a:rPr lang="es-CL" dirty="0"/>
              <a:t>Un saludo y abrazo a la distancia les desea con cariño su profesora Carla Véliz, Dayson Moreno y Mónica </a:t>
            </a:r>
            <a:r>
              <a:rPr lang="es-CL" dirty="0" err="1"/>
              <a:t>Rodriguez</a:t>
            </a:r>
            <a:r>
              <a:rPr lang="es-CL" dirty="0"/>
              <a:t>.</a:t>
            </a:r>
          </a:p>
        </p:txBody>
      </p:sp>
      <p:pic>
        <p:nvPicPr>
          <p:cNvPr id="3" name="Picture 2" descr="Resultado de imagen de lavarse las manos dibuj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1964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sultado de imagen de quedate en casa animad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620" y="982683"/>
            <a:ext cx="3497532" cy="172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uario\Desktop\insignia colegio azulita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13430"/>
            <a:ext cx="816099" cy="1015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11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412776"/>
            <a:ext cx="7992888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lvl="0" algn="ctr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CL" sz="2400" u="sng" dirty="0">
                <a:latin typeface="Arial" pitchFamily="34" charset="0"/>
                <a:cs typeface="Arial" pitchFamily="34" charset="0"/>
              </a:rPr>
              <a:t>Clase n°8</a:t>
            </a:r>
          </a:p>
          <a:p>
            <a:pPr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es-CL" sz="2400" dirty="0">
                <a:latin typeface="Arial" pitchFamily="34" charset="0"/>
                <a:cs typeface="Arial" pitchFamily="34" charset="0"/>
              </a:rPr>
              <a:t>Objetivo: </a:t>
            </a: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Investigar experimentalmente las características y cualidades del sonido.</a:t>
            </a:r>
          </a:p>
          <a:p>
            <a:pPr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es-CL" sz="2400" dirty="0">
                <a:latin typeface="Raleway"/>
              </a:rPr>
              <a:t>Habilidad: Investigar</a:t>
            </a:r>
          </a:p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CL" sz="2400" dirty="0">
                <a:latin typeface="Raleway"/>
              </a:rPr>
              <a:t>Actitud: Responsabilidad, compromiso desde el hogar.</a:t>
            </a:r>
          </a:p>
        </p:txBody>
      </p:sp>
      <p:pic>
        <p:nvPicPr>
          <p:cNvPr id="3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36712"/>
            <a:ext cx="600075" cy="738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645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55392-2A67-4996-A447-4090DE76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936104"/>
          </a:xfrm>
        </p:spPr>
        <p:txBody>
          <a:bodyPr/>
          <a:lstStyle/>
          <a:p>
            <a:r>
              <a:rPr lang="es-CL" dirty="0">
                <a:solidFill>
                  <a:srgbClr val="00B0F0"/>
                </a:solidFill>
              </a:rPr>
              <a:t>¿Qué Aprenderé?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4B6522-8628-4CB7-982F-A91D52381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/>
          <a:lstStyle/>
          <a:p>
            <a:r>
              <a:rPr lang="es-CL" dirty="0"/>
              <a:t>A comprender cómo se producen los sonidos, reconociendo sus cualidades y propiedades, además de experimentar con algunas de ellas.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Para apreciar la importancia de prevenir la contaminación acústica y de proteger mis oídos cuando me expongo a sonidos muy intensos.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6AAC21A-56F0-4330-9774-EEA4CAF4102B}"/>
              </a:ext>
            </a:extLst>
          </p:cNvPr>
          <p:cNvSpPr txBox="1">
            <a:spLocks/>
          </p:cNvSpPr>
          <p:nvPr/>
        </p:nvSpPr>
        <p:spPr>
          <a:xfrm>
            <a:off x="1075764" y="2687153"/>
            <a:ext cx="7024744" cy="936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dirty="0">
                <a:solidFill>
                  <a:srgbClr val="00B0F0"/>
                </a:solidFill>
              </a:rPr>
              <a:t>¿Para qué lo Aprenderé? </a:t>
            </a:r>
          </a:p>
        </p:txBody>
      </p:sp>
    </p:spTree>
    <p:extLst>
      <p:ext uri="{BB962C8B-B14F-4D97-AF65-F5344CB8AC3E}">
        <p14:creationId xmlns:p14="http://schemas.microsoft.com/office/powerpoint/2010/main" val="156852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224F58-E51E-4FF2-8EE4-479706EEC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4581128"/>
            <a:ext cx="6768752" cy="1872208"/>
          </a:xfrm>
        </p:spPr>
        <p:txBody>
          <a:bodyPr>
            <a:normAutofit/>
          </a:bodyPr>
          <a:lstStyle/>
          <a:p>
            <a:r>
              <a:rPr lang="es-CL" dirty="0"/>
              <a:t>El sentido de la audición permite percibir los sonidos del entorno y distinguir sus características.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73EA052-4987-467B-9FBA-BD4350A180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63" t="41134" r="25588" b="29313"/>
          <a:stretch/>
        </p:blipFill>
        <p:spPr>
          <a:xfrm>
            <a:off x="755576" y="1196752"/>
            <a:ext cx="6624852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36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ECA60-18E7-4F46-81EF-FCB97F0F2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rgbClr val="0070C0"/>
                </a:solidFill>
              </a:rPr>
              <a:t>Características del Sonido.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A71BEB-BE9B-443C-AD23-603A4DA1A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000" dirty="0"/>
              <a:t>Intensidad</a:t>
            </a:r>
          </a:p>
          <a:p>
            <a:r>
              <a:rPr lang="es-CL" sz="4000" dirty="0"/>
              <a:t>Tono</a:t>
            </a:r>
          </a:p>
          <a:p>
            <a:r>
              <a:rPr lang="es-CL" sz="4000" dirty="0"/>
              <a:t>Timbre</a:t>
            </a:r>
          </a:p>
          <a:p>
            <a:r>
              <a:rPr lang="es-CL" sz="4000" dirty="0"/>
              <a:t>Duración</a:t>
            </a:r>
          </a:p>
        </p:txBody>
      </p:sp>
    </p:spTree>
    <p:extLst>
      <p:ext uri="{BB962C8B-B14F-4D97-AF65-F5344CB8AC3E}">
        <p14:creationId xmlns:p14="http://schemas.microsoft.com/office/powerpoint/2010/main" val="39629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C09B8F-4305-4749-AE24-514D1E022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Intensidad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AD5F37-B7B3-4B9E-AA2A-17E627FAB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intensidad es la característica que nos permite clasificar los sonidos en fuertes o débiles. </a:t>
            </a:r>
          </a:p>
        </p:txBody>
      </p:sp>
    </p:spTree>
    <p:extLst>
      <p:ext uri="{BB962C8B-B14F-4D97-AF65-F5344CB8AC3E}">
        <p14:creationId xmlns:p14="http://schemas.microsoft.com/office/powerpoint/2010/main" val="157305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AFAA3-85C0-44D0-BDDB-A810DF84B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Tono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0A7BF3-CF54-41D2-95B3-7F68BCD5A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tono es la característica que nos permite clasificar los sonidos en graves o agudos. </a:t>
            </a:r>
          </a:p>
        </p:txBody>
      </p:sp>
    </p:spTree>
    <p:extLst>
      <p:ext uri="{BB962C8B-B14F-4D97-AF65-F5344CB8AC3E}">
        <p14:creationId xmlns:p14="http://schemas.microsoft.com/office/powerpoint/2010/main" val="155885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23EE8-BC91-4A21-9103-EA7018B0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Timbre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077161-9058-4F82-A7B6-77BD12451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timbre nos permite distinguir la fuente sonora de los sonidos, por ejemplo el identificar las voces de las personas, o reconocer que instrumento emitió una nota musical. </a:t>
            </a:r>
          </a:p>
        </p:txBody>
      </p:sp>
    </p:spTree>
    <p:extLst>
      <p:ext uri="{BB962C8B-B14F-4D97-AF65-F5344CB8AC3E}">
        <p14:creationId xmlns:p14="http://schemas.microsoft.com/office/powerpoint/2010/main" val="3792503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DE5F63-C649-4B91-83AA-1BC4EF68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Duración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02961C-D7E3-4F37-A388-53320AE8C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La </a:t>
            </a:r>
            <a:r>
              <a:rPr lang="es-CL" b="1" dirty="0">
                <a:solidFill>
                  <a:srgbClr val="222222"/>
                </a:solidFill>
                <a:latin typeface="arial" panose="020B0604020202020204" pitchFamily="34" charset="0"/>
              </a:rPr>
              <a:t>duración</a:t>
            </a:r>
            <a:r>
              <a:rPr lang="es-CL" dirty="0">
                <a:solidFill>
                  <a:srgbClr val="222222"/>
                </a:solidFill>
                <a:latin typeface="arial" panose="020B0604020202020204" pitchFamily="34" charset="0"/>
              </a:rPr>
              <a:t> corresponde al tiempo que se mantienen las vibraciones producidas por un </a:t>
            </a:r>
            <a:r>
              <a:rPr lang="es-CL" b="1" dirty="0">
                <a:solidFill>
                  <a:srgbClr val="222222"/>
                </a:solidFill>
                <a:latin typeface="arial" panose="020B0604020202020204" pitchFamily="34" charset="0"/>
              </a:rPr>
              <a:t>sonido.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5270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315</Words>
  <Application>Microsoft Office PowerPoint</Application>
  <PresentationFormat>Presentación en pantalla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</vt:lpstr>
      <vt:lpstr>Calibri</vt:lpstr>
      <vt:lpstr>Century Gothic</vt:lpstr>
      <vt:lpstr>Raleway</vt:lpstr>
      <vt:lpstr>Times New Roman</vt:lpstr>
      <vt:lpstr>Wingdings 2</vt:lpstr>
      <vt:lpstr>Austin</vt:lpstr>
      <vt:lpstr>CIENCIAS NATURALES      3°básico</vt:lpstr>
      <vt:lpstr>Presentación de PowerPoint</vt:lpstr>
      <vt:lpstr>¿Qué Aprenderé? </vt:lpstr>
      <vt:lpstr>Presentación de PowerPoint</vt:lpstr>
      <vt:lpstr>Características del Sonido.</vt:lpstr>
      <vt:lpstr>Intensidad</vt:lpstr>
      <vt:lpstr>Tono</vt:lpstr>
      <vt:lpstr>Timbre</vt:lpstr>
      <vt:lpstr>Duración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     3°básico</dc:title>
  <dc:creator>Basty</dc:creator>
  <cp:lastModifiedBy>maka</cp:lastModifiedBy>
  <cp:revision>8</cp:revision>
  <dcterms:created xsi:type="dcterms:W3CDTF">2020-05-14T20:06:52Z</dcterms:created>
  <dcterms:modified xsi:type="dcterms:W3CDTF">2020-06-11T03:58:24Z</dcterms:modified>
</cp:coreProperties>
</file>