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9"/>
  </p:notesMasterIdLst>
  <p:sldIdLst>
    <p:sldId id="274" r:id="rId2"/>
    <p:sldId id="257" r:id="rId3"/>
    <p:sldId id="275" r:id="rId4"/>
    <p:sldId id="277" r:id="rId5"/>
    <p:sldId id="276" r:id="rId6"/>
    <p:sldId id="281" r:id="rId7"/>
    <p:sldId id="265" r:id="rId8"/>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59C65C-8487-4CA3-9563-7DBE7D6E5431}" type="datetimeFigureOut">
              <a:rPr lang="es-CL" smtClean="0"/>
              <a:t>27-05-2020</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972B7F-7C1B-454D-A796-F9BBF5EBB3B3}" type="slidenum">
              <a:rPr lang="es-CL" smtClean="0"/>
              <a:t>‹Nº›</a:t>
            </a:fld>
            <a:endParaRPr lang="es-CL"/>
          </a:p>
        </p:txBody>
      </p:sp>
    </p:spTree>
    <p:extLst>
      <p:ext uri="{BB962C8B-B14F-4D97-AF65-F5344CB8AC3E}">
        <p14:creationId xmlns:p14="http://schemas.microsoft.com/office/powerpoint/2010/main" val="749446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259162A4-7BF0-4871-8286-CEC123BD7BAE}" type="datetimeFigureOut">
              <a:rPr lang="es-CL" smtClean="0"/>
              <a:t>27-05-2020</a:t>
            </a:fld>
            <a:endParaRPr lang="es-CL"/>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CL"/>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E9BD9AF6-F7F5-4BC0-AF90-62F5BDC7946D}" type="slidenum">
              <a:rPr lang="es-CL" smtClean="0"/>
              <a:t>‹Nº›</a:t>
            </a:fld>
            <a:endParaRPr lang="es-CL"/>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259162A4-7BF0-4871-8286-CEC123BD7BAE}" type="datetimeFigureOut">
              <a:rPr lang="es-CL" smtClean="0"/>
              <a:t>27-05-2020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E9BD9AF6-F7F5-4BC0-AF90-62F5BDC7946D}" type="slidenum">
              <a:rPr lang="es-CL" smtClean="0"/>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259162A4-7BF0-4871-8286-CEC123BD7BAE}" type="datetimeFigureOut">
              <a:rPr lang="es-CL" smtClean="0"/>
              <a:t>27-05-2020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E9BD9AF6-F7F5-4BC0-AF90-62F5BDC7946D}" type="slidenum">
              <a:rPr lang="es-CL" smtClean="0"/>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59162A4-7BF0-4871-8286-CEC123BD7BAE}" type="datetimeFigureOut">
              <a:rPr lang="es-CL" smtClean="0"/>
              <a:t>27-05-2020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E9BD9AF6-F7F5-4BC0-AF90-62F5BDC7946D}" type="slidenum">
              <a:rPr lang="es-CL" smtClean="0"/>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259162A4-7BF0-4871-8286-CEC123BD7BAE}" type="datetimeFigureOut">
              <a:rPr lang="es-CL" smtClean="0"/>
              <a:t>27-05-2020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E9BD9AF6-F7F5-4BC0-AF90-62F5BDC7946D}" type="slidenum">
              <a:rPr lang="es-CL" smtClean="0"/>
              <a:t>‹Nº›</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5" name="Date Placeholder 4"/>
          <p:cNvSpPr>
            <a:spLocks noGrp="1"/>
          </p:cNvSpPr>
          <p:nvPr>
            <p:ph type="dt" sz="half" idx="10"/>
          </p:nvPr>
        </p:nvSpPr>
        <p:spPr/>
        <p:txBody>
          <a:bodyPr/>
          <a:lstStyle/>
          <a:p>
            <a:fld id="{259162A4-7BF0-4871-8286-CEC123BD7BAE}" type="datetimeFigureOut">
              <a:rPr lang="es-CL" smtClean="0"/>
              <a:t>27-05-2020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E9BD9AF6-F7F5-4BC0-AF90-62F5BDC7946D}" type="slidenum">
              <a:rPr lang="es-CL" smtClean="0"/>
              <a:t>‹Nº›</a:t>
            </a:fld>
            <a:endParaRPr lang="es-CL"/>
          </a:p>
        </p:txBody>
      </p:sp>
      <p:sp>
        <p:nvSpPr>
          <p:cNvPr id="9" name="Content Placeholder 8"/>
          <p:cNvSpPr>
            <a:spLocks noGrp="1"/>
          </p:cNvSpPr>
          <p:nvPr>
            <p:ph sz="quarter" idx="13"/>
          </p:nvPr>
        </p:nvSpPr>
        <p:spPr>
          <a:xfrm>
            <a:off x="1042416" y="2313432"/>
            <a:ext cx="3419856" cy="349300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59162A4-7BF0-4871-8286-CEC123BD7BAE}" type="datetimeFigureOut">
              <a:rPr lang="es-CL" smtClean="0"/>
              <a:t>27-05-2020</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E9BD9AF6-F7F5-4BC0-AF90-62F5BDC7946D}" type="slidenum">
              <a:rPr lang="es-CL" smtClean="0"/>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p>
            <a:fld id="{259162A4-7BF0-4871-8286-CEC123BD7BAE}" type="datetimeFigureOut">
              <a:rPr lang="es-CL" smtClean="0"/>
              <a:t>27-05-2020</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E9BD9AF6-F7F5-4BC0-AF90-62F5BDC7946D}" type="slidenum">
              <a:rPr lang="es-CL" smtClean="0"/>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9162A4-7BF0-4871-8286-CEC123BD7BAE}" type="datetimeFigureOut">
              <a:rPr lang="es-CL" smtClean="0"/>
              <a:t>27-05-2020</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E9BD9AF6-F7F5-4BC0-AF90-62F5BDC7946D}" type="slidenum">
              <a:rPr lang="es-CL" smtClean="0"/>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59162A4-7BF0-4871-8286-CEC123BD7BAE}" type="datetimeFigureOut">
              <a:rPr lang="es-CL" smtClean="0"/>
              <a:t>27-05-2020</a:t>
            </a:fld>
            <a:endParaRPr lang="es-CL"/>
          </a:p>
        </p:txBody>
      </p:sp>
      <p:sp>
        <p:nvSpPr>
          <p:cNvPr id="7" name="Slide Number Placeholder 6"/>
          <p:cNvSpPr>
            <a:spLocks noGrp="1"/>
          </p:cNvSpPr>
          <p:nvPr>
            <p:ph type="sldNum" sz="quarter" idx="12"/>
          </p:nvPr>
        </p:nvSpPr>
        <p:spPr/>
        <p:txBody>
          <a:bodyPr/>
          <a:lstStyle/>
          <a:p>
            <a:fld id="{E9BD9AF6-F7F5-4BC0-AF90-62F5BDC7946D}" type="slidenum">
              <a:rPr lang="es-CL" smtClean="0"/>
              <a:t>‹Nº›</a:t>
            </a:fld>
            <a:endParaRPr lang="es-CL"/>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CL"/>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259162A4-7BF0-4871-8286-CEC123BD7BAE}" type="datetimeFigureOut">
              <a:rPr lang="es-CL" smtClean="0"/>
              <a:t>27-05-2020</a:t>
            </a:fld>
            <a:endParaRPr lang="es-CL"/>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CL"/>
          </a:p>
        </p:txBody>
      </p:sp>
      <p:sp>
        <p:nvSpPr>
          <p:cNvPr id="7" name="Slide Number Placeholder 6"/>
          <p:cNvSpPr>
            <a:spLocks noGrp="1"/>
          </p:cNvSpPr>
          <p:nvPr>
            <p:ph type="sldNum" sz="quarter" idx="12"/>
          </p:nvPr>
        </p:nvSpPr>
        <p:spPr/>
        <p:txBody>
          <a:bodyPr/>
          <a:lstStyle/>
          <a:p>
            <a:fld id="{E9BD9AF6-F7F5-4BC0-AF90-62F5BDC7946D}" type="slidenum">
              <a:rPr lang="es-CL" smtClean="0"/>
              <a:t>‹Nº›</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259162A4-7BF0-4871-8286-CEC123BD7BAE}" type="datetimeFigureOut">
              <a:rPr lang="es-CL" smtClean="0"/>
              <a:t>27-05-2020</a:t>
            </a:fld>
            <a:endParaRPr lang="es-CL"/>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CL"/>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E9BD9AF6-F7F5-4BC0-AF90-62F5BDC7946D}" type="slidenum">
              <a:rPr lang="es-CL" smtClean="0"/>
              <a:t>‹Nº›</a:t>
            </a:fld>
            <a:endParaRPr lang="es-CL"/>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CL" sz="3600" b="1" dirty="0">
                <a:solidFill>
                  <a:srgbClr val="94C600"/>
                </a:solidFill>
              </a:rPr>
              <a:t>CIENCIAS NATURALES </a:t>
            </a:r>
            <a:br>
              <a:rPr lang="es-CL" sz="3600" b="1" dirty="0">
                <a:solidFill>
                  <a:srgbClr val="94C600"/>
                </a:solidFill>
              </a:rPr>
            </a:br>
            <a:r>
              <a:rPr lang="es-CL" sz="3600" b="1" dirty="0">
                <a:solidFill>
                  <a:srgbClr val="94C600"/>
                </a:solidFill>
              </a:rPr>
              <a:t>    3°básico</a:t>
            </a:r>
            <a:endParaRPr lang="es-CL" dirty="0"/>
          </a:p>
        </p:txBody>
      </p:sp>
      <p:sp>
        <p:nvSpPr>
          <p:cNvPr id="3" name="2 Marcador de contenido"/>
          <p:cNvSpPr>
            <a:spLocks noGrp="1"/>
          </p:cNvSpPr>
          <p:nvPr>
            <p:ph idx="1"/>
          </p:nvPr>
        </p:nvSpPr>
        <p:spPr/>
        <p:txBody>
          <a:bodyPr/>
          <a:lstStyle/>
          <a:p>
            <a:pPr marL="68580" lvl="0" indent="0">
              <a:buClr>
                <a:srgbClr val="94C600"/>
              </a:buClr>
              <a:buNone/>
            </a:pPr>
            <a:r>
              <a:rPr lang="es-CL" b="1" u="sng" dirty="0">
                <a:solidFill>
                  <a:srgbClr val="94C600">
                    <a:lumMod val="75000"/>
                  </a:srgbClr>
                </a:solidFill>
                <a:latin typeface="Raleway"/>
              </a:rPr>
              <a:t>Unidad 1</a:t>
            </a:r>
            <a:r>
              <a:rPr lang="es-CL" b="1" u="sng" dirty="0">
                <a:solidFill>
                  <a:srgbClr val="4D4D4D"/>
                </a:solidFill>
                <a:latin typeface="Raleway"/>
              </a:rPr>
              <a:t>: La luz y el sonido</a:t>
            </a:r>
          </a:p>
          <a:p>
            <a:pPr marL="68580" lvl="0" indent="0">
              <a:buClr>
                <a:srgbClr val="94C600"/>
              </a:buClr>
              <a:buNone/>
            </a:pPr>
            <a:r>
              <a:rPr lang="es-CL" dirty="0">
                <a:solidFill>
                  <a:srgbClr val="4D4D4D"/>
                </a:solidFill>
                <a:latin typeface="Raleway"/>
              </a:rPr>
              <a:t>Investigar experimentalmente y explicar las características del sonido: por ejemplo: viaja en todas las direcciones, se absorbe o se refleja, se transmite por medio de distintos materiales, tiene tono e intensidad.</a:t>
            </a:r>
          </a:p>
          <a:p>
            <a:endParaRPr lang="es-CL" dirty="0"/>
          </a:p>
        </p:txBody>
      </p:sp>
    </p:spTree>
    <p:extLst>
      <p:ext uri="{BB962C8B-B14F-4D97-AF65-F5344CB8AC3E}">
        <p14:creationId xmlns:p14="http://schemas.microsoft.com/office/powerpoint/2010/main" val="3729094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611560" y="1412776"/>
            <a:ext cx="7992888" cy="2332946"/>
          </a:xfrm>
          <a:prstGeom prst="rect">
            <a:avLst/>
          </a:prstGeom>
        </p:spPr>
        <p:txBody>
          <a:bodyPr wrap="square">
            <a:spAutoFit/>
          </a:bodyPr>
          <a:lstStyle/>
          <a:p>
            <a:pPr marL="68580" lvl="0" algn="ctr">
              <a:spcBef>
                <a:spcPct val="20000"/>
              </a:spcBef>
              <a:buClr>
                <a:srgbClr val="94C600"/>
              </a:buClr>
              <a:buSzPct val="76000"/>
            </a:pPr>
            <a:r>
              <a:rPr lang="es-CL" sz="2400" u="sng" dirty="0">
                <a:latin typeface="Arial" pitchFamily="34" charset="0"/>
                <a:cs typeface="Arial" pitchFamily="34" charset="0"/>
              </a:rPr>
              <a:t>Clase n°9</a:t>
            </a:r>
          </a:p>
          <a:p>
            <a:pPr>
              <a:lnSpc>
                <a:spcPct val="115000"/>
              </a:lnSpc>
              <a:spcBef>
                <a:spcPts val="575"/>
              </a:spcBef>
              <a:spcAft>
                <a:spcPts val="0"/>
              </a:spcAft>
            </a:pPr>
            <a:r>
              <a:rPr lang="es-CL" sz="2400" dirty="0">
                <a:latin typeface="Arial" pitchFamily="34" charset="0"/>
                <a:cs typeface="Arial" pitchFamily="34" charset="0"/>
              </a:rPr>
              <a:t>Objetivo: </a:t>
            </a:r>
            <a:r>
              <a:rPr lang="es-CL" sz="2400" dirty="0">
                <a:latin typeface="Calibri" panose="020F0502020204030204" pitchFamily="34" charset="0"/>
                <a:ea typeface="Calibri" panose="020F0502020204030204" pitchFamily="34" charset="0"/>
                <a:cs typeface="Times New Roman" panose="02020603050405020304" pitchFamily="18" charset="0"/>
              </a:rPr>
              <a:t>Investigar experimentalmente las propiedades del sonido.</a:t>
            </a:r>
          </a:p>
          <a:p>
            <a:pPr>
              <a:lnSpc>
                <a:spcPct val="115000"/>
              </a:lnSpc>
              <a:spcBef>
                <a:spcPts val="575"/>
              </a:spcBef>
              <a:spcAft>
                <a:spcPts val="0"/>
              </a:spcAft>
            </a:pPr>
            <a:r>
              <a:rPr lang="es-CL" sz="2400" dirty="0">
                <a:latin typeface="Raleway"/>
              </a:rPr>
              <a:t>Habilidad: Investigar</a:t>
            </a:r>
          </a:p>
          <a:p>
            <a:pPr marL="68580" lvl="0">
              <a:spcBef>
                <a:spcPct val="20000"/>
              </a:spcBef>
              <a:buClr>
                <a:srgbClr val="94C600"/>
              </a:buClr>
              <a:buSzPct val="76000"/>
            </a:pPr>
            <a:r>
              <a:rPr lang="es-CL" sz="2400" dirty="0">
                <a:latin typeface="Raleway"/>
              </a:rPr>
              <a:t>Actitud: Responsabilidad, compromiso desde el hogar.</a:t>
            </a:r>
          </a:p>
        </p:txBody>
      </p:sp>
      <p:pic>
        <p:nvPicPr>
          <p:cNvPr id="3" name="Picture 2" descr="C:\Users\Usuario\Desktop\insignia colegio azulita.png"/>
          <p:cNvPicPr/>
          <p:nvPr/>
        </p:nvPicPr>
        <p:blipFill>
          <a:blip r:embed="rId2">
            <a:extLst>
              <a:ext uri="{28A0092B-C50C-407E-A947-70E740481C1C}">
                <a14:useLocalDpi xmlns:a14="http://schemas.microsoft.com/office/drawing/2010/main" val="0"/>
              </a:ext>
            </a:extLst>
          </a:blip>
          <a:srcRect/>
          <a:stretch>
            <a:fillRect/>
          </a:stretch>
        </p:blipFill>
        <p:spPr bwMode="auto">
          <a:xfrm>
            <a:off x="7596336" y="836712"/>
            <a:ext cx="600075" cy="738505"/>
          </a:xfrm>
          <a:prstGeom prst="rect">
            <a:avLst/>
          </a:prstGeom>
          <a:noFill/>
          <a:ln>
            <a:noFill/>
          </a:ln>
        </p:spPr>
      </p:pic>
    </p:spTree>
    <p:extLst>
      <p:ext uri="{BB962C8B-B14F-4D97-AF65-F5344CB8AC3E}">
        <p14:creationId xmlns:p14="http://schemas.microsoft.com/office/powerpoint/2010/main" val="2376452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455392-2A67-4996-A447-4090DE764300}"/>
              </a:ext>
            </a:extLst>
          </p:cNvPr>
          <p:cNvSpPr>
            <a:spLocks noGrp="1"/>
          </p:cNvSpPr>
          <p:nvPr>
            <p:ph type="title"/>
          </p:nvPr>
        </p:nvSpPr>
        <p:spPr>
          <a:xfrm>
            <a:off x="1043490" y="404664"/>
            <a:ext cx="7024744" cy="936104"/>
          </a:xfrm>
        </p:spPr>
        <p:txBody>
          <a:bodyPr/>
          <a:lstStyle/>
          <a:p>
            <a:r>
              <a:rPr lang="es-CL" dirty="0">
                <a:solidFill>
                  <a:srgbClr val="00B0F0"/>
                </a:solidFill>
              </a:rPr>
              <a:t>¿Qué Aprenderé? </a:t>
            </a:r>
          </a:p>
        </p:txBody>
      </p:sp>
      <p:sp>
        <p:nvSpPr>
          <p:cNvPr id="3" name="Marcador de contenido 2">
            <a:extLst>
              <a:ext uri="{FF2B5EF4-FFF2-40B4-BE49-F238E27FC236}">
                <a16:creationId xmlns:a16="http://schemas.microsoft.com/office/drawing/2014/main" id="{084B6522-8628-4CB7-982F-A91D52381034}"/>
              </a:ext>
            </a:extLst>
          </p:cNvPr>
          <p:cNvSpPr>
            <a:spLocks noGrp="1"/>
          </p:cNvSpPr>
          <p:nvPr>
            <p:ph idx="1"/>
          </p:nvPr>
        </p:nvSpPr>
        <p:spPr>
          <a:xfrm>
            <a:off x="1043492" y="1340768"/>
            <a:ext cx="6777317" cy="4491861"/>
          </a:xfrm>
        </p:spPr>
        <p:txBody>
          <a:bodyPr/>
          <a:lstStyle/>
          <a:p>
            <a:r>
              <a:rPr lang="es-CL" dirty="0"/>
              <a:t>A comprender cómo se producen los sonidos, reconociendo sus cualidades y propiedades, además de experimentar con algunas de ellas. </a:t>
            </a:r>
          </a:p>
          <a:p>
            <a:endParaRPr lang="es-CL" dirty="0"/>
          </a:p>
          <a:p>
            <a:endParaRPr lang="es-CL" dirty="0"/>
          </a:p>
          <a:p>
            <a:r>
              <a:rPr lang="es-CL" dirty="0"/>
              <a:t>Para apreciar la importancia de prevenir la contaminación acústica y de proteger mis oídos cuando me expongo a sonidos muy intensos.</a:t>
            </a:r>
          </a:p>
        </p:txBody>
      </p:sp>
      <p:sp>
        <p:nvSpPr>
          <p:cNvPr id="4" name="Título 1">
            <a:extLst>
              <a:ext uri="{FF2B5EF4-FFF2-40B4-BE49-F238E27FC236}">
                <a16:creationId xmlns:a16="http://schemas.microsoft.com/office/drawing/2014/main" id="{86AAC21A-56F0-4330-9774-EEA4CAF4102B}"/>
              </a:ext>
            </a:extLst>
          </p:cNvPr>
          <p:cNvSpPr txBox="1">
            <a:spLocks/>
          </p:cNvSpPr>
          <p:nvPr/>
        </p:nvSpPr>
        <p:spPr>
          <a:xfrm>
            <a:off x="1075764" y="2687153"/>
            <a:ext cx="7024744" cy="936104"/>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CL" dirty="0">
                <a:solidFill>
                  <a:srgbClr val="00B0F0"/>
                </a:solidFill>
              </a:rPr>
              <a:t>¿Para qué lo Aprenderé? </a:t>
            </a:r>
          </a:p>
        </p:txBody>
      </p:sp>
    </p:spTree>
    <p:extLst>
      <p:ext uri="{BB962C8B-B14F-4D97-AF65-F5344CB8AC3E}">
        <p14:creationId xmlns:p14="http://schemas.microsoft.com/office/powerpoint/2010/main" val="1568521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C09B8F-4305-4749-AE24-514D1E02222D}"/>
              </a:ext>
            </a:extLst>
          </p:cNvPr>
          <p:cNvSpPr>
            <a:spLocks noGrp="1"/>
          </p:cNvSpPr>
          <p:nvPr>
            <p:ph type="title"/>
          </p:nvPr>
        </p:nvSpPr>
        <p:spPr/>
        <p:txBody>
          <a:bodyPr/>
          <a:lstStyle/>
          <a:p>
            <a:pPr algn="ctr"/>
            <a:r>
              <a:rPr lang="es-CL" dirty="0"/>
              <a:t>El Sonido</a:t>
            </a:r>
          </a:p>
        </p:txBody>
      </p:sp>
      <p:sp>
        <p:nvSpPr>
          <p:cNvPr id="3" name="Marcador de contenido 2">
            <a:extLst>
              <a:ext uri="{FF2B5EF4-FFF2-40B4-BE49-F238E27FC236}">
                <a16:creationId xmlns:a16="http://schemas.microsoft.com/office/drawing/2014/main" id="{EAAD5F37-B7B3-4B9E-AA2A-17E627FABCF9}"/>
              </a:ext>
            </a:extLst>
          </p:cNvPr>
          <p:cNvSpPr>
            <a:spLocks noGrp="1"/>
          </p:cNvSpPr>
          <p:nvPr>
            <p:ph idx="1"/>
          </p:nvPr>
        </p:nvSpPr>
        <p:spPr/>
        <p:txBody>
          <a:bodyPr/>
          <a:lstStyle/>
          <a:p>
            <a:r>
              <a:rPr lang="es-CL" dirty="0"/>
              <a:t>Todos los sonidos se originan por la vibración de los cuerpos. Estas vibraciones se propagan a través de los diferentes materiales en todas direcciones, gracias a una propiedad denominada transmisión</a:t>
            </a:r>
          </a:p>
        </p:txBody>
      </p:sp>
    </p:spTree>
    <p:extLst>
      <p:ext uri="{BB962C8B-B14F-4D97-AF65-F5344CB8AC3E}">
        <p14:creationId xmlns:p14="http://schemas.microsoft.com/office/powerpoint/2010/main" val="1573054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EECA60-18E7-4F46-81EF-FCB97F0F2795}"/>
              </a:ext>
            </a:extLst>
          </p:cNvPr>
          <p:cNvSpPr>
            <a:spLocks noGrp="1"/>
          </p:cNvSpPr>
          <p:nvPr>
            <p:ph type="title"/>
          </p:nvPr>
        </p:nvSpPr>
        <p:spPr/>
        <p:txBody>
          <a:bodyPr/>
          <a:lstStyle/>
          <a:p>
            <a:r>
              <a:rPr lang="es-CL" dirty="0">
                <a:solidFill>
                  <a:srgbClr val="0070C0"/>
                </a:solidFill>
              </a:rPr>
              <a:t>Propiedades del Sonido.</a:t>
            </a:r>
            <a:endParaRPr lang="es-CL" dirty="0"/>
          </a:p>
        </p:txBody>
      </p:sp>
      <p:sp>
        <p:nvSpPr>
          <p:cNvPr id="3" name="Marcador de contenido 2">
            <a:extLst>
              <a:ext uri="{FF2B5EF4-FFF2-40B4-BE49-F238E27FC236}">
                <a16:creationId xmlns:a16="http://schemas.microsoft.com/office/drawing/2014/main" id="{C4A71BEB-BE9B-443C-AD23-603A4DA1AF5E}"/>
              </a:ext>
            </a:extLst>
          </p:cNvPr>
          <p:cNvSpPr>
            <a:spLocks noGrp="1"/>
          </p:cNvSpPr>
          <p:nvPr>
            <p:ph idx="1"/>
          </p:nvPr>
        </p:nvSpPr>
        <p:spPr/>
        <p:txBody>
          <a:bodyPr>
            <a:normAutofit/>
          </a:bodyPr>
          <a:lstStyle/>
          <a:p>
            <a:r>
              <a:rPr lang="es-CL" sz="4000" dirty="0"/>
              <a:t>Reflexión</a:t>
            </a:r>
          </a:p>
          <a:p>
            <a:r>
              <a:rPr lang="es-CL" sz="4000" dirty="0"/>
              <a:t>Absorción</a:t>
            </a:r>
          </a:p>
          <a:p>
            <a:pPr marL="68580" indent="0">
              <a:buNone/>
            </a:pPr>
            <a:endParaRPr lang="es-CL" sz="4000" dirty="0"/>
          </a:p>
        </p:txBody>
      </p:sp>
    </p:spTree>
    <p:extLst>
      <p:ext uri="{BB962C8B-B14F-4D97-AF65-F5344CB8AC3E}">
        <p14:creationId xmlns:p14="http://schemas.microsoft.com/office/powerpoint/2010/main" val="396298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AB608F7-E9D5-4CFB-9F99-C9CD0C44A4D6}"/>
              </a:ext>
            </a:extLst>
          </p:cNvPr>
          <p:cNvSpPr>
            <a:spLocks noGrp="1"/>
          </p:cNvSpPr>
          <p:nvPr>
            <p:ph idx="1"/>
          </p:nvPr>
        </p:nvSpPr>
        <p:spPr>
          <a:xfrm>
            <a:off x="1043492" y="1628800"/>
            <a:ext cx="6777317" cy="4203829"/>
          </a:xfrm>
        </p:spPr>
        <p:txBody>
          <a:bodyPr>
            <a:normAutofit fontScale="92500"/>
          </a:bodyPr>
          <a:lstStyle/>
          <a:p>
            <a:r>
              <a:rPr lang="es-CL" dirty="0">
                <a:latin typeface="Calibri" panose="020F0502020204030204" pitchFamily="34" charset="0"/>
                <a:cs typeface="Calibri" panose="020F0502020204030204" pitchFamily="34" charset="0"/>
              </a:rPr>
              <a:t>Al igual que la luz, el sonido tiene la capacidad de reflejarse sobre la superficie de los objetos que obstaculizan su transmisión. Esta propiedad se denomina </a:t>
            </a:r>
            <a:r>
              <a:rPr lang="es-CL" dirty="0">
                <a:solidFill>
                  <a:srgbClr val="FF0000"/>
                </a:solidFill>
                <a:latin typeface="Calibri" panose="020F0502020204030204" pitchFamily="34" charset="0"/>
                <a:cs typeface="Calibri" panose="020F0502020204030204" pitchFamily="34" charset="0"/>
              </a:rPr>
              <a:t>reflexión</a:t>
            </a:r>
            <a:r>
              <a:rPr lang="es-CL" dirty="0">
                <a:latin typeface="Calibri" panose="020F0502020204030204" pitchFamily="34" charset="0"/>
                <a:cs typeface="Calibri" panose="020F0502020204030204" pitchFamily="34" charset="0"/>
              </a:rPr>
              <a:t>, la que se manifiesta, por ejemplo, al hablar al interior de una habitación vacía o al gritar en la entrada de una cueva. En ambos casos, el sonido de la voz se repite luego de ser emitido. Este fenómeno se conoce comúnmente como “eco”. Sin embargo, al ingresar a una habitación amoblada no es posible percibir este fenómeno, ya que el sonido puede ser absorbido por estos materiales. Esta propiedad se denomina </a:t>
            </a:r>
            <a:r>
              <a:rPr lang="es-CL" dirty="0">
                <a:solidFill>
                  <a:srgbClr val="FF0000"/>
                </a:solidFill>
                <a:latin typeface="Calibri" panose="020F0502020204030204" pitchFamily="34" charset="0"/>
                <a:cs typeface="Calibri" panose="020F0502020204030204" pitchFamily="34" charset="0"/>
              </a:rPr>
              <a:t>absorción</a:t>
            </a:r>
          </a:p>
        </p:txBody>
      </p:sp>
    </p:spTree>
    <p:extLst>
      <p:ext uri="{BB962C8B-B14F-4D97-AF65-F5344CB8AC3E}">
        <p14:creationId xmlns:p14="http://schemas.microsoft.com/office/powerpoint/2010/main" val="2264656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descr="Resultado de imagen de fue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solidFill>
                <a:prstClr val="black"/>
              </a:solidFill>
            </a:endParaRPr>
          </a:p>
        </p:txBody>
      </p:sp>
      <p:pic>
        <p:nvPicPr>
          <p:cNvPr id="4" name="3 Imagen" descr="Resultado de imagen de trabajo en casa dibuj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786912"/>
            <a:ext cx="1756613" cy="2354055"/>
          </a:xfrm>
          <a:prstGeom prst="rect">
            <a:avLst/>
          </a:prstGeom>
          <a:noFill/>
          <a:ln>
            <a:noFill/>
          </a:ln>
        </p:spPr>
      </p:pic>
      <p:sp>
        <p:nvSpPr>
          <p:cNvPr id="2" name="1 CuadroTexto"/>
          <p:cNvSpPr txBox="1"/>
          <p:nvPr/>
        </p:nvSpPr>
        <p:spPr>
          <a:xfrm>
            <a:off x="1403648" y="3403724"/>
            <a:ext cx="5760640" cy="2862322"/>
          </a:xfrm>
          <a:prstGeom prst="rect">
            <a:avLst/>
          </a:prstGeom>
          <a:noFill/>
        </p:spPr>
        <p:txBody>
          <a:bodyPr wrap="square" rtlCol="0">
            <a:spAutoFit/>
          </a:bodyPr>
          <a:lstStyle/>
          <a:p>
            <a:r>
              <a:rPr lang="es-CL" dirty="0">
                <a:solidFill>
                  <a:schemeClr val="bg1"/>
                </a:solidFill>
              </a:rPr>
              <a:t>A </a:t>
            </a:r>
            <a:r>
              <a:rPr lang="es-CL" dirty="0"/>
              <a:t>trabajar desde casa.</a:t>
            </a:r>
          </a:p>
          <a:p>
            <a:r>
              <a:rPr lang="es-CL" dirty="0"/>
              <a:t>Recuerda tomar las medidas de higiene.</a:t>
            </a:r>
          </a:p>
          <a:p>
            <a:r>
              <a:rPr lang="es-CL" dirty="0"/>
              <a:t>Lavado de manos constantemente.</a:t>
            </a:r>
          </a:p>
          <a:p>
            <a:r>
              <a:rPr lang="es-CL" dirty="0"/>
              <a:t>Vamos a salir de esto.</a:t>
            </a:r>
          </a:p>
          <a:p>
            <a:r>
              <a:rPr lang="es-CL" dirty="0"/>
              <a:t>Animo y confía en que todo va a pasar.</a:t>
            </a:r>
          </a:p>
          <a:p>
            <a:r>
              <a:rPr lang="es-CL" dirty="0"/>
              <a:t>Pon de tu parte para que pase luego y vengan tiempos hermosos. Para volver a vernos.</a:t>
            </a:r>
          </a:p>
          <a:p>
            <a:r>
              <a:rPr lang="es-CL" dirty="0"/>
              <a:t>Un saludo y abrazo a la distancia les desea con cariño su profesora Carla </a:t>
            </a:r>
            <a:r>
              <a:rPr lang="es-CL" dirty="0" err="1"/>
              <a:t>Véliz</a:t>
            </a:r>
            <a:r>
              <a:rPr lang="es-CL" dirty="0"/>
              <a:t>, </a:t>
            </a:r>
            <a:r>
              <a:rPr lang="es-CL" dirty="0" err="1"/>
              <a:t>Dayson</a:t>
            </a:r>
            <a:r>
              <a:rPr lang="es-CL" dirty="0"/>
              <a:t> Moreno y Mónica </a:t>
            </a:r>
            <a:r>
              <a:rPr lang="es-CL" dirty="0" err="1"/>
              <a:t>Rodriguez</a:t>
            </a:r>
            <a:r>
              <a:rPr lang="es-CL" dirty="0"/>
              <a:t>.</a:t>
            </a:r>
          </a:p>
        </p:txBody>
      </p:sp>
      <p:pic>
        <p:nvPicPr>
          <p:cNvPr id="3" name="Picture 2" descr="Resultado de imagen de lavarse las manos dibuj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60232" y="2719648"/>
            <a:ext cx="1584176" cy="1584176"/>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Resultado de imagen de quedate en casa animad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36620" y="982683"/>
            <a:ext cx="3497532" cy="172819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Usuario\Desktop\insignia colegio azulita.png"/>
          <p:cNvPicPr/>
          <p:nvPr/>
        </p:nvPicPr>
        <p:blipFill>
          <a:blip r:embed="rId5">
            <a:extLst>
              <a:ext uri="{28A0092B-C50C-407E-A947-70E740481C1C}">
                <a14:useLocalDpi xmlns:a14="http://schemas.microsoft.com/office/drawing/2010/main" val="0"/>
              </a:ext>
            </a:extLst>
          </a:blip>
          <a:srcRect/>
          <a:stretch>
            <a:fillRect/>
          </a:stretch>
        </p:blipFill>
        <p:spPr bwMode="auto">
          <a:xfrm>
            <a:off x="3203848" y="613430"/>
            <a:ext cx="816099" cy="1015370"/>
          </a:xfrm>
          <a:prstGeom prst="rect">
            <a:avLst/>
          </a:prstGeom>
          <a:noFill/>
          <a:ln>
            <a:noFill/>
          </a:ln>
        </p:spPr>
      </p:pic>
    </p:spTree>
    <p:extLst>
      <p:ext uri="{BB962C8B-B14F-4D97-AF65-F5344CB8AC3E}">
        <p14:creationId xmlns:p14="http://schemas.microsoft.com/office/powerpoint/2010/main" val="1891102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443</TotalTime>
  <Words>357</Words>
  <Application>Microsoft Office PowerPoint</Application>
  <PresentationFormat>Presentación en pantalla (4:3)</PresentationFormat>
  <Paragraphs>26</Paragraphs>
  <Slides>7</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7</vt:i4>
      </vt:variant>
    </vt:vector>
  </HeadingPairs>
  <TitlesOfParts>
    <vt:vector size="14" baseType="lpstr">
      <vt:lpstr>Arial</vt:lpstr>
      <vt:lpstr>Calibri</vt:lpstr>
      <vt:lpstr>Century Gothic</vt:lpstr>
      <vt:lpstr>Raleway</vt:lpstr>
      <vt:lpstr>Times New Roman</vt:lpstr>
      <vt:lpstr>Wingdings 2</vt:lpstr>
      <vt:lpstr>Austin</vt:lpstr>
      <vt:lpstr>CIENCIAS NATURALES      3°básico</vt:lpstr>
      <vt:lpstr>Presentación de PowerPoint</vt:lpstr>
      <vt:lpstr>¿Qué Aprenderé? </vt:lpstr>
      <vt:lpstr>El Sonido</vt:lpstr>
      <vt:lpstr>Propiedades del Sonido.</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CIENCIAS NATURALES      3°básico</dc:title>
  <dc:creator>Basty</dc:creator>
  <cp:lastModifiedBy>maka</cp:lastModifiedBy>
  <cp:revision>11</cp:revision>
  <dcterms:created xsi:type="dcterms:W3CDTF">2020-05-14T20:06:52Z</dcterms:created>
  <dcterms:modified xsi:type="dcterms:W3CDTF">2020-05-27T21:26:52Z</dcterms:modified>
</cp:coreProperties>
</file>