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4" r:id="rId2"/>
    <p:sldId id="257" r:id="rId3"/>
    <p:sldId id="275" r:id="rId4"/>
    <p:sldId id="271" r:id="rId5"/>
    <p:sldId id="266" r:id="rId6"/>
    <p:sldId id="267" r:id="rId7"/>
    <p:sldId id="268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C65C-8487-4CA3-9563-7DBE7D6E5431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72B7F-7C1B-454D-A796-F9BBF5EBB3B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44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59162A4-7BF0-4871-8286-CEC123BD7BAE}" type="datetimeFigureOut">
              <a:rPr lang="es-CL" smtClean="0"/>
              <a:t>17-05-2020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9BD9AF6-F7F5-4BC0-AF90-62F5BDC7946D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sz="3600" b="1" dirty="0">
                <a:solidFill>
                  <a:srgbClr val="94C600"/>
                </a:solidFill>
              </a:rPr>
              <a:t>CIENCIAS NATURALES </a:t>
            </a:r>
            <a:br>
              <a:rPr lang="es-CL" sz="3600" b="1" dirty="0">
                <a:solidFill>
                  <a:srgbClr val="94C600"/>
                </a:solidFill>
              </a:rPr>
            </a:br>
            <a:r>
              <a:rPr lang="es-CL" sz="3600" b="1" dirty="0">
                <a:solidFill>
                  <a:srgbClr val="94C600"/>
                </a:solidFill>
              </a:rPr>
              <a:t>    3°básico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lvl="0" indent="0">
              <a:buClr>
                <a:srgbClr val="94C600"/>
              </a:buClr>
              <a:buNone/>
            </a:pPr>
            <a:r>
              <a:rPr lang="es-CL" b="1" u="sng" dirty="0">
                <a:solidFill>
                  <a:srgbClr val="94C600">
                    <a:lumMod val="75000"/>
                  </a:srgbClr>
                </a:solidFill>
                <a:latin typeface="Raleway"/>
              </a:rPr>
              <a:t>Unidad 1</a:t>
            </a:r>
            <a:r>
              <a:rPr lang="es-CL" b="1" u="sng" dirty="0">
                <a:solidFill>
                  <a:srgbClr val="4D4D4D"/>
                </a:solidFill>
                <a:latin typeface="Raleway"/>
              </a:rPr>
              <a:t>: La luz y el sonido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es-CL" dirty="0">
                <a:solidFill>
                  <a:srgbClr val="4D4D4D"/>
                </a:solidFill>
                <a:latin typeface="Raleway"/>
              </a:rPr>
              <a:t>Investigar experimentalmente y explicar las características del sonido: por ejemplo: viaja en todas las direcciones, se absorbe o se refleja, se transmite por medio de distintos materiales, tiene tono e intensidad.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909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412776"/>
            <a:ext cx="7992888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lvl="0" algn="ctr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u="sng" dirty="0">
                <a:latin typeface="Arial" pitchFamily="34" charset="0"/>
                <a:cs typeface="Arial" pitchFamily="34" charset="0"/>
              </a:rPr>
              <a:t>Clase n°7</a:t>
            </a: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Arial" pitchFamily="34" charset="0"/>
                <a:cs typeface="Arial" pitchFamily="34" charset="0"/>
              </a:rPr>
              <a:t>Objetivo: </a:t>
            </a: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Aplicar experimentalmente las características del sonido.</a:t>
            </a:r>
            <a:endParaRPr lang="es-CL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spcBef>
                <a:spcPts val="575"/>
              </a:spcBef>
              <a:spcAft>
                <a:spcPts val="0"/>
              </a:spcAft>
            </a:pPr>
            <a:r>
              <a:rPr lang="es-CL" sz="2400" dirty="0">
                <a:latin typeface="Raleway"/>
              </a:rPr>
              <a:t>Habilidad: Aplicar</a:t>
            </a: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CL" sz="2400" dirty="0">
                <a:latin typeface="Raleway"/>
              </a:rPr>
              <a:t>Actitud: Responsabilidad, compromiso desde el hogar.</a:t>
            </a:r>
          </a:p>
        </p:txBody>
      </p:sp>
      <p:pic>
        <p:nvPicPr>
          <p:cNvPr id="3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645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55392-2A67-4996-A447-4090DE76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936104"/>
          </a:xfrm>
        </p:spPr>
        <p:txBody>
          <a:bodyPr/>
          <a:lstStyle/>
          <a:p>
            <a:r>
              <a:rPr lang="es-CL" dirty="0">
                <a:solidFill>
                  <a:srgbClr val="00B0F0"/>
                </a:solidFill>
              </a:rPr>
              <a:t>¿Qué Aprenderé?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4B6522-8628-4CB7-982F-A91D52381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/>
          <a:lstStyle/>
          <a:p>
            <a:r>
              <a:rPr lang="es-CL" dirty="0"/>
              <a:t>A comprender cómo se producen los sonidos, reconociendo sus cualidades y propiedades, además de experimentar con algunas de ellas.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Para apreciar la importancia de prevenir la contaminación acústica y de proteger mis oídos cuando me expongo a sonidos muy intensos.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6AAC21A-56F0-4330-9774-EEA4CAF4102B}"/>
              </a:ext>
            </a:extLst>
          </p:cNvPr>
          <p:cNvSpPr txBox="1">
            <a:spLocks/>
          </p:cNvSpPr>
          <p:nvPr/>
        </p:nvSpPr>
        <p:spPr>
          <a:xfrm>
            <a:off x="1075764" y="2687153"/>
            <a:ext cx="7024744" cy="936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L" dirty="0">
                <a:solidFill>
                  <a:srgbClr val="00B0F0"/>
                </a:solidFill>
              </a:rPr>
              <a:t>¿Para qué lo Aprenderé? </a:t>
            </a:r>
          </a:p>
        </p:txBody>
      </p:sp>
    </p:spTree>
    <p:extLst>
      <p:ext uri="{BB962C8B-B14F-4D97-AF65-F5344CB8AC3E}">
        <p14:creationId xmlns:p14="http://schemas.microsoft.com/office/powerpoint/2010/main" val="156852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</p:spPr>
        <p:txBody>
          <a:bodyPr anchor="b">
            <a:normAutofit/>
          </a:bodyPr>
          <a:lstStyle/>
          <a:p>
            <a:r>
              <a:rPr lang="es-CL" sz="6000" dirty="0">
                <a:solidFill>
                  <a:srgbClr val="0070C0"/>
                </a:solidFill>
              </a:rPr>
              <a:t>El Sonido</a:t>
            </a:r>
          </a:p>
        </p:txBody>
      </p:sp>
      <p:pic>
        <p:nvPicPr>
          <p:cNvPr id="1026" name="Picture 2" descr="EL SONIDO - Escolar - ABC Color">
            <a:extLst>
              <a:ext uri="{FF2B5EF4-FFF2-40B4-BE49-F238E27FC236}">
                <a16:creationId xmlns:a16="http://schemas.microsoft.com/office/drawing/2014/main" id="{30E3E82E-D279-4B4E-9D59-A24BE16E3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2416" y="3068960"/>
            <a:ext cx="3419856" cy="1742537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3" name="2 Marcador de contenido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2498066"/>
          </a:xfrm>
        </p:spPr>
        <p:txBody>
          <a:bodyPr>
            <a:normAutofit/>
          </a:bodyPr>
          <a:lstStyle/>
          <a:p>
            <a:r>
              <a:rPr lang="es-CL" dirty="0"/>
              <a:t>El sonido es el efecto producido por los cuerpos cuando </a:t>
            </a:r>
            <a:r>
              <a:rPr lang="es-CL" b="1" dirty="0"/>
              <a:t>vibran.</a:t>
            </a:r>
            <a:r>
              <a:rPr lang="es-CL" dirty="0"/>
              <a:t> </a:t>
            </a:r>
          </a:p>
          <a:p>
            <a:r>
              <a:rPr lang="es-CL" dirty="0"/>
              <a:t>Es una de las formas de energía.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53CC667-4707-40A3-A101-5DF1D00D1DF7}"/>
              </a:ext>
            </a:extLst>
          </p:cNvPr>
          <p:cNvSpPr txBox="1"/>
          <p:nvPr/>
        </p:nvSpPr>
        <p:spPr>
          <a:xfrm>
            <a:off x="683568" y="4811497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002060"/>
                </a:solidFill>
              </a:rPr>
              <a:t>El sonido se propaga siempre a través de la materia. Se propaga a través del agua, del aire, del vidrio.... pero no puede propagarse en el vacío.</a:t>
            </a:r>
            <a:endParaRPr lang="es-C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5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dirty="0"/>
              <a:t>Vibración del Sonido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3" y="2323653"/>
            <a:ext cx="6624852" cy="2333626"/>
          </a:xfrm>
        </p:spPr>
        <p:txBody>
          <a:bodyPr/>
          <a:lstStyle/>
          <a:p>
            <a:r>
              <a:rPr lang="es-CL" dirty="0"/>
              <a:t>Una </a:t>
            </a:r>
            <a:r>
              <a:rPr lang="es-CL" b="1" dirty="0"/>
              <a:t>vibración </a:t>
            </a:r>
            <a:r>
              <a:rPr lang="es-CL" dirty="0"/>
              <a:t>es un movimiento pequeño y muy rápido. Cuando algo se mueve, produce una vibración en el aire y así surge el sonido. También el sonido puede producir el movimiento de los cuerpos.</a:t>
            </a:r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36712"/>
            <a:ext cx="600075" cy="738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10 Características del Sonido">
            <a:extLst>
              <a:ext uri="{FF2B5EF4-FFF2-40B4-BE49-F238E27FC236}">
                <a16:creationId xmlns:a16="http://schemas.microsoft.com/office/drawing/2014/main" id="{444CB0F0-8ED6-4E26-A83F-144405D7E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437112"/>
            <a:ext cx="3960440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86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Velocidad del Sonido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0" i="0" dirty="0">
                <a:solidFill>
                  <a:srgbClr val="3B3B3B"/>
                </a:solidFill>
                <a:effectLst/>
                <a:latin typeface="Droid Sans"/>
              </a:rPr>
              <a:t> </a:t>
            </a: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La </a:t>
            </a:r>
            <a:r>
              <a:rPr lang="es-CL" b="1" dirty="0">
                <a:solidFill>
                  <a:srgbClr val="333333"/>
                </a:solidFill>
                <a:latin typeface="Open Sans" panose="020B0606030504020204" pitchFamily="34" charset="0"/>
              </a:rPr>
              <a:t>velocidad </a:t>
            </a: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de propagación del sonido depende de la materia por la que se propaga y también de su temperatura.</a:t>
            </a:r>
          </a:p>
          <a:p>
            <a:pPr marL="0" indent="0">
              <a:buNone/>
            </a:pP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En los sólidos, donde la distancia entre las partículas es fija, la velocidad permanece prácticamente constante. En los </a:t>
            </a:r>
            <a:r>
              <a:rPr lang="es-CL" dirty="0" err="1">
                <a:solidFill>
                  <a:srgbClr val="333333"/>
                </a:solidFill>
                <a:latin typeface="Open Sans" panose="020B0606030504020204" pitchFamily="34" charset="0"/>
              </a:rPr>
              <a:t>líqudos</a:t>
            </a: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, y sobre todo en los gases, la velocidad aumenta con la temperatura porque las partículas del gas se mueven con más velocidad.</a:t>
            </a:r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836712"/>
            <a:ext cx="600075" cy="73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1348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008112"/>
          </a:xfrm>
        </p:spPr>
        <p:txBody>
          <a:bodyPr/>
          <a:lstStyle/>
          <a:p>
            <a:pPr algn="ctr"/>
            <a:r>
              <a:rPr lang="es-CL" dirty="0"/>
              <a:t>El Sonido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647226"/>
            <a:ext cx="6777317" cy="4185404"/>
          </a:xfrm>
        </p:spPr>
        <p:txBody>
          <a:bodyPr>
            <a:normAutofit fontScale="92500" lnSpcReduction="20000"/>
          </a:bodyPr>
          <a:lstStyle/>
          <a:p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El sonido puede ser  </a:t>
            </a:r>
            <a:r>
              <a:rPr lang="es-CL" b="1" dirty="0">
                <a:solidFill>
                  <a:srgbClr val="333333"/>
                </a:solidFill>
                <a:latin typeface="Open Sans" panose="020B0606030504020204" pitchFamily="34" charset="0"/>
              </a:rPr>
              <a:t>reflejado</a:t>
            </a: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  y/o </a:t>
            </a:r>
            <a:r>
              <a:rPr lang="es-CL" b="1" dirty="0">
                <a:solidFill>
                  <a:srgbClr val="333333"/>
                </a:solidFill>
                <a:latin typeface="Open Sans" panose="020B0606030504020204" pitchFamily="34" charset="0"/>
              </a:rPr>
              <a:t>absorbido</a:t>
            </a:r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 en algunos objetos dependiendo del material con que se encuentre la onda sonora. </a:t>
            </a:r>
          </a:p>
          <a:p>
            <a:endParaRPr lang="es-CL" dirty="0">
              <a:solidFill>
                <a:srgbClr val="333333"/>
              </a:solidFill>
              <a:latin typeface="Open Sans"/>
            </a:endParaRPr>
          </a:p>
          <a:p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Algunos materiales absorben más el sonido y lo reflejan menos, es por esto que el sonido se escucha más débil.</a:t>
            </a:r>
          </a:p>
          <a:p>
            <a:pPr marL="68580" indent="0">
              <a:buNone/>
            </a:pPr>
            <a:endParaRPr lang="es-CL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r>
              <a:rPr lang="es-CL" dirty="0">
                <a:solidFill>
                  <a:srgbClr val="333333"/>
                </a:solidFill>
                <a:latin typeface="Open Sans" panose="020B0606030504020204" pitchFamily="34" charset="0"/>
              </a:rPr>
              <a:t>Otros materiales absorben menos el sonido y lo reflejan más, es por esto que se escuchan más fuertes. Por ejemplo si el material con que se encuentra la onda sonora es blando y rugoso, aumenta la absorción del sonido.</a:t>
            </a:r>
          </a:p>
          <a:p>
            <a:endParaRPr lang="es-CL" dirty="0"/>
          </a:p>
        </p:txBody>
      </p:sp>
      <p:pic>
        <p:nvPicPr>
          <p:cNvPr id="4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908720"/>
            <a:ext cx="600075" cy="738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604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Resultado de imagen de fue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>
              <a:solidFill>
                <a:prstClr val="black"/>
              </a:solidFill>
            </a:endParaRPr>
          </a:p>
        </p:txBody>
      </p:sp>
      <p:pic>
        <p:nvPicPr>
          <p:cNvPr id="4" name="3 Imagen" descr="Resultado de imagen de trabajo en casa dibuj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86912"/>
            <a:ext cx="1756613" cy="2354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1403648" y="3403724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A </a:t>
            </a:r>
            <a:r>
              <a:rPr lang="es-CL" dirty="0"/>
              <a:t>trabajar desde casa.</a:t>
            </a:r>
          </a:p>
          <a:p>
            <a:r>
              <a:rPr lang="es-CL" dirty="0"/>
              <a:t>Recuerda tomar las medidas de higiene.</a:t>
            </a:r>
          </a:p>
          <a:p>
            <a:r>
              <a:rPr lang="es-CL" dirty="0"/>
              <a:t>Lavado de manos constantemente.</a:t>
            </a:r>
          </a:p>
          <a:p>
            <a:r>
              <a:rPr lang="es-CL" dirty="0"/>
              <a:t>Vamos a salir de esto.</a:t>
            </a:r>
          </a:p>
          <a:p>
            <a:r>
              <a:rPr lang="es-CL" dirty="0"/>
              <a:t>Animo y confía en que todo va a pasar.</a:t>
            </a:r>
          </a:p>
          <a:p>
            <a:r>
              <a:rPr lang="es-CL" dirty="0"/>
              <a:t>Pon de tu parte para que pase luego y vengan tiempos hermosos. Para volver a vernos.</a:t>
            </a:r>
          </a:p>
          <a:p>
            <a:r>
              <a:rPr lang="es-CL" dirty="0"/>
              <a:t>Un saludo y abrazo a la distancia les desea con cariño su profesora Carla </a:t>
            </a:r>
            <a:r>
              <a:rPr lang="es-CL" dirty="0" err="1"/>
              <a:t>Véliz</a:t>
            </a:r>
            <a:r>
              <a:rPr lang="es-CL" dirty="0"/>
              <a:t>, </a:t>
            </a:r>
            <a:r>
              <a:rPr lang="es-CL" dirty="0" err="1"/>
              <a:t>Dayson</a:t>
            </a:r>
            <a:r>
              <a:rPr lang="es-CL" dirty="0"/>
              <a:t> Moreno y Mónica </a:t>
            </a:r>
            <a:r>
              <a:rPr lang="es-CL" dirty="0" err="1"/>
              <a:t>Rodriguez</a:t>
            </a:r>
            <a:r>
              <a:rPr lang="es-CL" dirty="0"/>
              <a:t>.</a:t>
            </a:r>
          </a:p>
        </p:txBody>
      </p:sp>
      <p:pic>
        <p:nvPicPr>
          <p:cNvPr id="3" name="Picture 2" descr="Resultado de imagen de lavarse las manos dibuj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19648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de quedate en casa animad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620" y="982683"/>
            <a:ext cx="3497532" cy="172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uario\Desktop\insignia colegio azulita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13430"/>
            <a:ext cx="816099" cy="1015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10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473</Words>
  <Application>Microsoft Office PowerPoint</Application>
  <PresentationFormat>Presentación en pantalla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Droid Sans</vt:lpstr>
      <vt:lpstr>Open Sans</vt:lpstr>
      <vt:lpstr>Raleway</vt:lpstr>
      <vt:lpstr>Times New Roman</vt:lpstr>
      <vt:lpstr>Wingdings 2</vt:lpstr>
      <vt:lpstr>Austin</vt:lpstr>
      <vt:lpstr>CIENCIAS NATURALES      3°básico</vt:lpstr>
      <vt:lpstr>Presentación de PowerPoint</vt:lpstr>
      <vt:lpstr>¿Qué Aprenderé? </vt:lpstr>
      <vt:lpstr>El Sonido</vt:lpstr>
      <vt:lpstr>Vibración del Sonido</vt:lpstr>
      <vt:lpstr>Velocidad del Sonido</vt:lpstr>
      <vt:lpstr>El Sonido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     3°básico</dc:title>
  <dc:creator>Basty</dc:creator>
  <cp:lastModifiedBy>maka</cp:lastModifiedBy>
  <cp:revision>6</cp:revision>
  <dcterms:created xsi:type="dcterms:W3CDTF">2020-05-14T20:06:52Z</dcterms:created>
  <dcterms:modified xsi:type="dcterms:W3CDTF">2020-05-17T15:05:24Z</dcterms:modified>
</cp:coreProperties>
</file>