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74" r:id="rId2"/>
    <p:sldId id="257" r:id="rId3"/>
    <p:sldId id="271" r:id="rId4"/>
    <p:sldId id="266" r:id="rId5"/>
    <p:sldId id="267" r:id="rId6"/>
    <p:sldId id="268" r:id="rId7"/>
    <p:sldId id="272" r:id="rId8"/>
    <p:sldId id="269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6" autoAdjust="0"/>
    <p:restoredTop sz="94660"/>
  </p:normalViewPr>
  <p:slideViewPr>
    <p:cSldViewPr>
      <p:cViewPr>
        <p:scale>
          <a:sx n="25" d="100"/>
          <a:sy n="25" d="100"/>
        </p:scale>
        <p:origin x="1278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C65C-8487-4CA3-9563-7DBE7D6E5431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72B7F-7C1B-454D-A796-F9BBF5EBB3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944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D8E6B-BAFD-43E7-A6B3-32C95BFB3CBC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77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59162A4-7BF0-4871-8286-CEC123BD7BAE}" type="datetimeFigureOut">
              <a:rPr lang="es-CL" smtClean="0"/>
              <a:t>02-05-2020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sz="3600" b="1" dirty="0">
                <a:solidFill>
                  <a:srgbClr val="94C600"/>
                </a:solidFill>
              </a:rPr>
              <a:t>CIENCIAS NATURALES </a:t>
            </a:r>
            <a:br>
              <a:rPr lang="es-CL" sz="3600" b="1" dirty="0">
                <a:solidFill>
                  <a:srgbClr val="94C600"/>
                </a:solidFill>
              </a:rPr>
            </a:br>
            <a:r>
              <a:rPr lang="es-CL" sz="3600" b="1" dirty="0">
                <a:solidFill>
                  <a:srgbClr val="94C600"/>
                </a:solidFill>
              </a:rPr>
              <a:t>    3°básico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lvl="0" indent="0">
              <a:buClr>
                <a:srgbClr val="94C600"/>
              </a:buClr>
              <a:buNone/>
            </a:pPr>
            <a:r>
              <a:rPr lang="es-CL" b="1" u="sng" dirty="0">
                <a:solidFill>
                  <a:srgbClr val="94C600">
                    <a:lumMod val="75000"/>
                  </a:srgbClr>
                </a:solidFill>
                <a:latin typeface="Raleway"/>
              </a:rPr>
              <a:t>Unidad 1</a:t>
            </a:r>
            <a:r>
              <a:rPr lang="es-CL" b="1" u="sng" dirty="0">
                <a:solidFill>
                  <a:srgbClr val="4D4D4D"/>
                </a:solidFill>
                <a:latin typeface="Raleway"/>
              </a:rPr>
              <a:t>: La luz y el sonido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es-CL" dirty="0">
                <a:solidFill>
                  <a:srgbClr val="4D4D4D"/>
                </a:solidFill>
                <a:latin typeface="Raleway"/>
              </a:rPr>
              <a:t>Importancia de la luz en el desarrollo de la vida en el planeta y del sonido, que permite la percepción de vibraciones de objetos, ecos, música y el lenguaje oral.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909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412776"/>
            <a:ext cx="7992888" cy="235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lvl="0" algn="ctr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CL" sz="2400" u="sng" dirty="0">
                <a:latin typeface="Arial" pitchFamily="34" charset="0"/>
                <a:cs typeface="Arial" pitchFamily="34" charset="0"/>
              </a:rPr>
              <a:t>Clase n°5</a:t>
            </a:r>
          </a:p>
          <a:p>
            <a:pPr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es-CL" sz="2400" dirty="0">
                <a:latin typeface="Arial" pitchFamily="34" charset="0"/>
                <a:cs typeface="Arial" pitchFamily="34" charset="0"/>
              </a:rPr>
              <a:t>Objetivo: Demostrar</a:t>
            </a:r>
            <a:r>
              <a:rPr lang="es-CL" sz="2400" dirty="0"/>
              <a:t> las propiedades de la Luz.</a:t>
            </a:r>
          </a:p>
          <a:p>
            <a:pPr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es-CL" sz="2400" dirty="0">
                <a:latin typeface="Raleway"/>
              </a:rPr>
              <a:t>Habilidad: Demostrar</a:t>
            </a:r>
          </a:p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endParaRPr lang="es-CL" sz="2400" dirty="0">
              <a:latin typeface="Raleway"/>
            </a:endParaRPr>
          </a:p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CL" sz="2400" dirty="0">
                <a:latin typeface="Raleway"/>
              </a:rPr>
              <a:t>Actitud: Responsabilidad, compromiso desde el hogar.</a:t>
            </a:r>
          </a:p>
        </p:txBody>
      </p:sp>
      <p:pic>
        <p:nvPicPr>
          <p:cNvPr id="3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36712"/>
            <a:ext cx="600075" cy="738505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37645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Propiedades de la Luz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latin typeface="Calibri"/>
                <a:ea typeface="Calibri"/>
                <a:cs typeface="Times New Roman"/>
              </a:rPr>
              <a:t>Propagación de la luz.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latin typeface="Calibri"/>
                <a:ea typeface="Calibri"/>
                <a:cs typeface="Times New Roman"/>
              </a:rPr>
              <a:t>Reflexión de la luz.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latin typeface="Calibri"/>
                <a:ea typeface="Calibri"/>
                <a:cs typeface="Times New Roman"/>
              </a:rPr>
              <a:t>Refracción de la luz.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latin typeface="Calibri"/>
                <a:ea typeface="Calibri"/>
                <a:cs typeface="Times New Roman"/>
              </a:rPr>
              <a:t>Descomposición de la luz.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8195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La Luz</a:t>
            </a:r>
            <a:br>
              <a:rPr lang="es-CL" dirty="0"/>
            </a:br>
            <a:r>
              <a:rPr lang="es-CL" dirty="0"/>
              <a:t>¿Cómo se Propaga?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solidFill>
                  <a:srgbClr val="333333"/>
                </a:solidFill>
                <a:latin typeface="Open Sans"/>
              </a:rPr>
              <a:t>La luz que sale de las fuentes luminosas se propaga en línea recta y en todas las direcciones. Cada una de las líneas rectas en las que viaja la luz se llama rayo de luz.</a:t>
            </a:r>
            <a:br>
              <a:rPr lang="es-CL" dirty="0">
                <a:solidFill>
                  <a:srgbClr val="333333"/>
                </a:solidFill>
                <a:latin typeface="Open Sans"/>
              </a:rPr>
            </a:br>
            <a:r>
              <a:rPr lang="es-CL" dirty="0">
                <a:solidFill>
                  <a:srgbClr val="333333"/>
                </a:solidFill>
                <a:latin typeface="Open Sans"/>
              </a:rPr>
              <a:t> </a:t>
            </a:r>
          </a:p>
          <a:p>
            <a:r>
              <a:rPr lang="es-CL" b="1" dirty="0">
                <a:solidFill>
                  <a:srgbClr val="333333"/>
                </a:solidFill>
                <a:latin typeface="Open Sans"/>
              </a:rPr>
              <a:t>La velocidad </a:t>
            </a:r>
            <a:r>
              <a:rPr lang="es-CL" dirty="0">
                <a:solidFill>
                  <a:srgbClr val="333333"/>
                </a:solidFill>
                <a:latin typeface="Open Sans"/>
              </a:rPr>
              <a:t>con la que se propaga la luz depende del medio que atraviesa. La luz recorre alrededor de 300 000 kilómetros en un segundo. </a:t>
            </a:r>
          </a:p>
          <a:p>
            <a:endParaRPr lang="es-CL" dirty="0"/>
          </a:p>
        </p:txBody>
      </p:sp>
      <p:pic>
        <p:nvPicPr>
          <p:cNvPr id="4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836712"/>
            <a:ext cx="600075" cy="738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Propagación de la lu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151"/>
            <a:ext cx="1895475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868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Reflexión de la Luz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0" i="0" dirty="0">
                <a:solidFill>
                  <a:srgbClr val="3B3B3B"/>
                </a:solidFill>
                <a:effectLst/>
                <a:latin typeface="Droid Sans"/>
              </a:rPr>
              <a:t>  </a:t>
            </a:r>
            <a:r>
              <a:rPr lang="es-CL" b="1" dirty="0">
                <a:solidFill>
                  <a:srgbClr val="333333"/>
                </a:solidFill>
                <a:latin typeface="Open Sans"/>
              </a:rPr>
              <a:t>La reflexión</a:t>
            </a:r>
            <a:r>
              <a:rPr lang="es-CL" dirty="0">
                <a:solidFill>
                  <a:srgbClr val="333333"/>
                </a:solidFill>
                <a:latin typeface="Open Sans"/>
              </a:rPr>
              <a:t> de la luz es el cambio de dirección de los rayos de luz cuando chocan contra un objeto y rebotan. Los rayos que rebotan se llaman </a:t>
            </a:r>
            <a:r>
              <a:rPr lang="es-CL" b="1" dirty="0">
                <a:solidFill>
                  <a:srgbClr val="333333"/>
                </a:solidFill>
                <a:latin typeface="Open Sans"/>
              </a:rPr>
              <a:t>rayos reflejados</a:t>
            </a:r>
            <a:r>
              <a:rPr lang="es-CL" dirty="0">
                <a:solidFill>
                  <a:srgbClr val="333333"/>
                </a:solidFill>
                <a:latin typeface="Open Sans"/>
              </a:rPr>
              <a:t>. La luz reflejada nos permite ver los objetos y apreciar su color.</a:t>
            </a:r>
            <a:endParaRPr lang="es-CL" dirty="0"/>
          </a:p>
        </p:txBody>
      </p:sp>
      <p:pic>
        <p:nvPicPr>
          <p:cNvPr id="4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36712"/>
            <a:ext cx="600075" cy="738505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27134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La Refracción de la Luz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L" b="1" dirty="0">
                <a:solidFill>
                  <a:srgbClr val="333333"/>
                </a:solidFill>
                <a:latin typeface="Open Sans"/>
              </a:rPr>
              <a:t>La refracción </a:t>
            </a:r>
            <a:r>
              <a:rPr lang="es-CL" dirty="0">
                <a:solidFill>
                  <a:srgbClr val="333333"/>
                </a:solidFill>
                <a:latin typeface="Open Sans"/>
              </a:rPr>
              <a:t>de la luz es el cambio de dirección de los rayos de luz cuando pasan  por un material transparente, como por ejemplo cuando pasan de el aire, a otro, como el agua. Los rayos de luz que cambian de dirección se llaman </a:t>
            </a:r>
            <a:r>
              <a:rPr lang="es-CL" b="1" dirty="0">
                <a:solidFill>
                  <a:srgbClr val="333333"/>
                </a:solidFill>
                <a:latin typeface="Open Sans"/>
              </a:rPr>
              <a:t>rayos refractados</a:t>
            </a:r>
            <a:r>
              <a:rPr lang="es-CL" dirty="0">
                <a:solidFill>
                  <a:srgbClr val="333333"/>
                </a:solidFill>
                <a:latin typeface="Open Sans"/>
              </a:rPr>
              <a:t>.</a:t>
            </a:r>
          </a:p>
          <a:p>
            <a:endParaRPr lang="es-CL" dirty="0">
              <a:solidFill>
                <a:srgbClr val="333333"/>
              </a:solidFill>
              <a:latin typeface="Open Sans"/>
            </a:endParaRPr>
          </a:p>
          <a:p>
            <a:r>
              <a:rPr lang="es-CL" dirty="0">
                <a:solidFill>
                  <a:srgbClr val="333333"/>
                </a:solidFill>
                <a:latin typeface="Open Sans"/>
              </a:rPr>
              <a:t>La refracción de la luz nos permite ver los objetos más grandes, más pequeños o deformados.</a:t>
            </a:r>
          </a:p>
          <a:p>
            <a:endParaRPr lang="es-CL" dirty="0"/>
          </a:p>
        </p:txBody>
      </p:sp>
      <p:pic>
        <p:nvPicPr>
          <p:cNvPr id="4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908720"/>
            <a:ext cx="600075" cy="738505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87604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a Diferencia entre la Reflexión y Refracción de la Luz | Video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7655496" cy="430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731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ctr"/>
            <a:br>
              <a:rPr lang="es-CL" b="1" dirty="0"/>
            </a:br>
            <a:br>
              <a:rPr lang="es-CL" b="1" dirty="0"/>
            </a:br>
            <a:br>
              <a:rPr lang="es-CL" b="1" dirty="0"/>
            </a:br>
            <a:br>
              <a:rPr lang="es-CL" b="1" dirty="0"/>
            </a:br>
            <a:br>
              <a:rPr lang="es-CL" b="1" dirty="0"/>
            </a:br>
            <a:br>
              <a:rPr lang="es-CL" b="1" dirty="0"/>
            </a:br>
            <a:br>
              <a:rPr lang="es-CL" b="1" dirty="0"/>
            </a:br>
            <a:br>
              <a:rPr lang="es-CL" b="1" dirty="0"/>
            </a:br>
            <a:br>
              <a:rPr lang="es-CL" b="1" dirty="0"/>
            </a:br>
            <a:r>
              <a:rPr lang="es-CL" b="1" dirty="0"/>
              <a:t>Descomposición de la Luz</a:t>
            </a:r>
            <a:br>
              <a:rPr lang="es-CL" b="1" dirty="0"/>
            </a:br>
            <a:endParaRPr lang="es-CL" dirty="0"/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60648"/>
            <a:ext cx="600075" cy="73850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" name="3 CuadroTexto"/>
          <p:cNvSpPr txBox="1"/>
          <p:nvPr/>
        </p:nvSpPr>
        <p:spPr>
          <a:xfrm>
            <a:off x="899592" y="162880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La </a:t>
            </a:r>
            <a:r>
              <a:rPr lang="es-CL" b="1" dirty="0"/>
              <a:t>descomposición de la luz</a:t>
            </a:r>
            <a:r>
              <a:rPr lang="es-CL" dirty="0"/>
              <a:t> blanca en los diferentes colores que la componen.</a:t>
            </a:r>
          </a:p>
        </p:txBody>
      </p:sp>
      <p:pic>
        <p:nvPicPr>
          <p:cNvPr id="6" name="Picture 2" descr="Por qué el arcoíris tiene 7 colores? La respuesta física explicada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2780928"/>
            <a:ext cx="542925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684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Resultado de imagen de fue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prstClr val="black"/>
              </a:solidFill>
            </a:endParaRPr>
          </a:p>
        </p:txBody>
      </p:sp>
      <p:pic>
        <p:nvPicPr>
          <p:cNvPr id="4" name="3 Imagen" descr="Resultado de imagen de trabajo en casa dibuj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86912"/>
            <a:ext cx="1756613" cy="2354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1403648" y="3403724"/>
            <a:ext cx="5760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A </a:t>
            </a:r>
            <a:r>
              <a:rPr lang="es-CL" dirty="0"/>
              <a:t>trabajar desde casa.</a:t>
            </a:r>
          </a:p>
          <a:p>
            <a:r>
              <a:rPr lang="es-CL" dirty="0"/>
              <a:t>Recuerda tomar las medidas de higiene.</a:t>
            </a:r>
          </a:p>
          <a:p>
            <a:r>
              <a:rPr lang="es-CL" dirty="0"/>
              <a:t>Lavado de manos constantemente.</a:t>
            </a:r>
          </a:p>
          <a:p>
            <a:r>
              <a:rPr lang="es-CL" dirty="0"/>
              <a:t>Vamos a salir de esto.</a:t>
            </a:r>
          </a:p>
          <a:p>
            <a:r>
              <a:rPr lang="es-CL" dirty="0"/>
              <a:t>Animo y confía en que todo va a pasar.</a:t>
            </a:r>
          </a:p>
          <a:p>
            <a:r>
              <a:rPr lang="es-CL" dirty="0"/>
              <a:t>Pon de tu parte para que pase luego y vengan tiempos hermosos. Para volver a vernos.</a:t>
            </a:r>
          </a:p>
          <a:p>
            <a:r>
              <a:rPr lang="es-CL" dirty="0"/>
              <a:t>Un saludo y abrazo a la distancia les desea con cariño su profesora Carla </a:t>
            </a:r>
            <a:r>
              <a:rPr lang="es-CL" dirty="0" err="1"/>
              <a:t>Véliz</a:t>
            </a:r>
            <a:r>
              <a:rPr lang="es-CL" dirty="0"/>
              <a:t>, </a:t>
            </a:r>
            <a:r>
              <a:rPr lang="es-CL" dirty="0" err="1"/>
              <a:t>Dayson</a:t>
            </a:r>
            <a:r>
              <a:rPr lang="es-CL" dirty="0"/>
              <a:t> Moreno y Mónica </a:t>
            </a:r>
            <a:r>
              <a:rPr lang="es-CL" dirty="0" err="1"/>
              <a:t>Rodriguez</a:t>
            </a:r>
            <a:r>
              <a:rPr lang="es-CL" dirty="0"/>
              <a:t>.</a:t>
            </a:r>
          </a:p>
        </p:txBody>
      </p:sp>
      <p:pic>
        <p:nvPicPr>
          <p:cNvPr id="3" name="Picture 2" descr="Resultado de imagen de lavarse las manos dibuj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1964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sultado de imagen de quedate en casa animad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620" y="982683"/>
            <a:ext cx="3497532" cy="172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uario\Desktop\insignia colegio azulita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13430"/>
            <a:ext cx="816099" cy="101537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89110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1340</TotalTime>
  <Words>408</Words>
  <Application>Microsoft Office PowerPoint</Application>
  <PresentationFormat>Presentación en pantalla (4:3)</PresentationFormat>
  <Paragraphs>32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Gothic</vt:lpstr>
      <vt:lpstr>Droid Sans</vt:lpstr>
      <vt:lpstr>Open Sans</vt:lpstr>
      <vt:lpstr>Raleway</vt:lpstr>
      <vt:lpstr>Times New Roman</vt:lpstr>
      <vt:lpstr>Wingdings 2</vt:lpstr>
      <vt:lpstr>Austin</vt:lpstr>
      <vt:lpstr>CIENCIAS NATURALES      3°básico</vt:lpstr>
      <vt:lpstr>Presentación de PowerPoint</vt:lpstr>
      <vt:lpstr>Propiedades de la Luz</vt:lpstr>
      <vt:lpstr>La Luz ¿Cómo se Propaga?</vt:lpstr>
      <vt:lpstr>Reflexión de la Luz</vt:lpstr>
      <vt:lpstr>La Refracción de la Luz</vt:lpstr>
      <vt:lpstr>Presentación de PowerPoint</vt:lpstr>
      <vt:lpstr>         Descomposición de la Luz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    3°básico</dc:title>
  <dc:creator>Mineral 300 02</dc:creator>
  <cp:lastModifiedBy>maka</cp:lastModifiedBy>
  <cp:revision>25</cp:revision>
  <dcterms:created xsi:type="dcterms:W3CDTF">2020-03-17T14:41:53Z</dcterms:created>
  <dcterms:modified xsi:type="dcterms:W3CDTF">2020-05-03T01:31:34Z</dcterms:modified>
</cp:coreProperties>
</file>