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59162A4-7BF0-4871-8286-CEC123BD7BAE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59162A4-7BF0-4871-8286-CEC123BD7BAE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reload=9&amp;v=vvi-PCDoTR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b="1" dirty="0"/>
              <a:t>CIENCIAS NATURALES     3°básico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s-CL" b="1" u="sng" dirty="0">
                <a:solidFill>
                  <a:schemeClr val="accent1">
                    <a:lumMod val="75000"/>
                  </a:schemeClr>
                </a:solidFill>
                <a:latin typeface="Raleway"/>
              </a:rPr>
              <a:t>Unidad 1</a:t>
            </a:r>
            <a:r>
              <a:rPr lang="es-CL" b="1" u="sng" dirty="0">
                <a:solidFill>
                  <a:srgbClr val="4D4D4D"/>
                </a:solidFill>
                <a:latin typeface="Raleway"/>
              </a:rPr>
              <a:t>: La luz y el sonido</a:t>
            </a:r>
          </a:p>
          <a:p>
            <a:pPr marL="68580" indent="0">
              <a:buNone/>
            </a:pPr>
            <a:r>
              <a:rPr lang="es-CL" dirty="0">
                <a:solidFill>
                  <a:srgbClr val="4D4D4D"/>
                </a:solidFill>
                <a:latin typeface="Raleway"/>
              </a:rPr>
              <a:t>Importancia de la luz en el desarrollo de la vida en el planeta y del sonido, que permite la percepción de vibraciones de objetos, ecos, música y el lenguaje oral.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07274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de diapositiva de pizar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515" y="-26496"/>
            <a:ext cx="9179328" cy="688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11560" y="1412776"/>
            <a:ext cx="7992888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es-CL" sz="2400" dirty="0">
                <a:solidFill>
                  <a:schemeClr val="bg1"/>
                </a:solidFill>
                <a:latin typeface="Raleway"/>
              </a:rPr>
              <a:t>Objetivo de la Clase: Distinguir fuentes naturales y artificiales de luz, como el Sol, las ampolletas y el fuego, entre otras.</a:t>
            </a:r>
          </a:p>
          <a:p>
            <a:pPr marL="68580" lvl="0">
              <a:spcBef>
                <a:spcPct val="20000"/>
              </a:spcBef>
              <a:buClr>
                <a:srgbClr val="94C600"/>
              </a:buClr>
              <a:buSzPct val="76000"/>
            </a:pPr>
            <a:endParaRPr lang="es-CL" sz="2400" dirty="0">
              <a:solidFill>
                <a:schemeClr val="bg1"/>
              </a:solidFill>
              <a:latin typeface="Raleway"/>
            </a:endParaRPr>
          </a:p>
          <a:p>
            <a:pPr marL="68580" lvl="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es-CL" sz="2400" dirty="0">
                <a:solidFill>
                  <a:schemeClr val="bg1"/>
                </a:solidFill>
                <a:latin typeface="Raleway"/>
              </a:rPr>
              <a:t>Habilidad: Distinguir</a:t>
            </a:r>
          </a:p>
          <a:p>
            <a:pPr marL="68580" lvl="0">
              <a:spcBef>
                <a:spcPct val="20000"/>
              </a:spcBef>
              <a:buClr>
                <a:srgbClr val="94C600"/>
              </a:buClr>
              <a:buSzPct val="76000"/>
            </a:pPr>
            <a:endParaRPr lang="es-CL" sz="2400" dirty="0">
              <a:solidFill>
                <a:schemeClr val="bg1"/>
              </a:solidFill>
              <a:latin typeface="Raleway"/>
            </a:endParaRPr>
          </a:p>
          <a:p>
            <a:pPr marL="68580" lvl="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es-CL" sz="2400" dirty="0">
                <a:solidFill>
                  <a:schemeClr val="bg1"/>
                </a:solidFill>
                <a:latin typeface="Raleway"/>
              </a:rPr>
              <a:t>Actitud: Responsabilidad</a:t>
            </a:r>
          </a:p>
        </p:txBody>
      </p:sp>
    </p:spTree>
    <p:extLst>
      <p:ext uri="{BB962C8B-B14F-4D97-AF65-F5344CB8AC3E}">
        <p14:creationId xmlns:p14="http://schemas.microsoft.com/office/powerpoint/2010/main" val="2376452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2700"/>
            <a:ext cx="91821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71600" y="548680"/>
            <a:ext cx="734481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 LUZ</a:t>
            </a:r>
          </a:p>
          <a:p>
            <a:pPr algn="ctr"/>
            <a:r>
              <a:rPr lang="es-CL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Clase 1</a:t>
            </a:r>
          </a:p>
          <a:p>
            <a:pPr algn="ctr"/>
            <a:r>
              <a:rPr lang="es-CL" sz="3200" dirty="0">
                <a:solidFill>
                  <a:schemeClr val="bg1"/>
                </a:solidFill>
                <a:hlinkClick r:id="rId3"/>
              </a:rPr>
              <a:t>Video educativo: </a:t>
            </a:r>
            <a:r>
              <a:rPr lang="es-CL" sz="2000" dirty="0">
                <a:solidFill>
                  <a:schemeClr val="bg1"/>
                </a:solidFill>
                <a:hlinkClick r:id="rId3"/>
              </a:rPr>
              <a:t>https://www.youtube.com/watch?reload=9&amp;v=vvi-PCDoTR0</a:t>
            </a:r>
            <a:endParaRPr lang="es-CL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CL" dirty="0">
              <a:solidFill>
                <a:schemeClr val="bg1"/>
              </a:solidFill>
            </a:endParaRPr>
          </a:p>
          <a:p>
            <a:r>
              <a:rPr lang="es-CL" sz="2400" dirty="0">
                <a:solidFill>
                  <a:schemeClr val="bg1"/>
                </a:solidFill>
              </a:rPr>
              <a:t>Lo que produce Luz se llama, </a:t>
            </a:r>
            <a:r>
              <a:rPr lang="es-CL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FUENTE DE LUZ.</a:t>
            </a:r>
          </a:p>
          <a:p>
            <a:endParaRPr lang="es-CL" sz="2400" dirty="0">
              <a:solidFill>
                <a:schemeClr val="bg1"/>
              </a:solidFill>
            </a:endParaRPr>
          </a:p>
          <a:p>
            <a:r>
              <a:rPr lang="es-CL" sz="2400" dirty="0">
                <a:solidFill>
                  <a:schemeClr val="bg1"/>
                </a:solidFill>
              </a:rPr>
              <a:t>Aquellas fuentes  que se producen  naturalmente son llamadas </a:t>
            </a:r>
          </a:p>
          <a:p>
            <a:r>
              <a:rPr lang="es-CL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FUENTES NATURALES DE LUZ.</a:t>
            </a:r>
          </a:p>
          <a:p>
            <a:endParaRPr lang="es-CL" sz="2400" dirty="0">
              <a:solidFill>
                <a:schemeClr val="bg1"/>
              </a:solidFill>
            </a:endParaRPr>
          </a:p>
          <a:p>
            <a:r>
              <a:rPr lang="es-CL" sz="2400" dirty="0">
                <a:solidFill>
                  <a:schemeClr val="bg1"/>
                </a:solidFill>
              </a:rPr>
              <a:t>Las que produce el hombre se llaman </a:t>
            </a:r>
          </a:p>
          <a:p>
            <a:r>
              <a:rPr lang="es-CL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FUENTES ARTIFICAIALES DE LUZ.</a:t>
            </a:r>
          </a:p>
        </p:txBody>
      </p:sp>
    </p:spTree>
    <p:extLst>
      <p:ext uri="{BB962C8B-B14F-4D97-AF65-F5344CB8AC3E}">
        <p14:creationId xmlns:p14="http://schemas.microsoft.com/office/powerpoint/2010/main" val="1715816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2700"/>
            <a:ext cx="91821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55576" y="692696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chemeClr val="bg1"/>
                </a:solidFill>
              </a:rPr>
              <a:t>Observa las siguientes imágenes de fuentes de luz naturales y artificiales.</a:t>
            </a:r>
          </a:p>
          <a:p>
            <a:r>
              <a:rPr lang="es-CL" sz="2400" dirty="0">
                <a:solidFill>
                  <a:schemeClr val="bg1"/>
                </a:solidFill>
              </a:rPr>
              <a:t>¿Qué es lo que produce luz en cada caso?</a:t>
            </a:r>
          </a:p>
        </p:txBody>
      </p:sp>
      <p:sp>
        <p:nvSpPr>
          <p:cNvPr id="5" name="AutoShape 4" descr="Resultado de imagen de fue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5950"/>
            <a:ext cx="29622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 descr="Resultado de imagen de far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1885950"/>
            <a:ext cx="1944216" cy="210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esultado de imagen de foco de estadi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08" y="4045013"/>
            <a:ext cx="2813757" cy="187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Resultado de imagen de so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29666"/>
            <a:ext cx="3119438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009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97</TotalTime>
  <Words>162</Words>
  <Application>Microsoft Office PowerPoint</Application>
  <PresentationFormat>Presentación en pantalla (4:3)</PresentationFormat>
  <Paragraphs>21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Century Gothic</vt:lpstr>
      <vt:lpstr>Raleway</vt:lpstr>
      <vt:lpstr>Wingdings 2</vt:lpstr>
      <vt:lpstr>Austin</vt:lpstr>
      <vt:lpstr>CIENCIAS NATURALES     3°básico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CIENCIAS NATURALES     3°básico</dc:title>
  <dc:creator>Mineral 300 02</dc:creator>
  <cp:lastModifiedBy>maka</cp:lastModifiedBy>
  <cp:revision>8</cp:revision>
  <dcterms:created xsi:type="dcterms:W3CDTF">2020-03-17T14:41:53Z</dcterms:created>
  <dcterms:modified xsi:type="dcterms:W3CDTF">2020-03-24T06:09:23Z</dcterms:modified>
</cp:coreProperties>
</file>