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764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5824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176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358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06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5059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95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452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815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819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059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63650-147F-4633-A36F-6C0D2A25038A}" type="datetimeFigureOut">
              <a:rPr lang="es-CL" smtClean="0"/>
              <a:t>30-08-2020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EB1D3-9215-4A3D-BBE5-2186A00854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17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52697"/>
            <a:ext cx="9144000" cy="1254034"/>
          </a:xfrm>
        </p:spPr>
        <p:txBody>
          <a:bodyPr>
            <a:normAutofit fontScale="90000"/>
          </a:bodyPr>
          <a:lstStyle/>
          <a:p>
            <a:r>
              <a:rPr lang="es-CL" sz="3600" b="1" dirty="0"/>
              <a:t>O.A:</a:t>
            </a:r>
            <a:r>
              <a:rPr lang="es-CL" sz="3600" dirty="0"/>
              <a:t> Retroalimentar el Valor de la Responsabilidad, a través de una sopa de letras. </a:t>
            </a:r>
            <a:r>
              <a:rPr lang="es-CL" sz="3600" b="1" dirty="0"/>
              <a:t> </a:t>
            </a:r>
            <a:r>
              <a:rPr lang="es-CL" sz="3600" dirty="0"/>
              <a:t/>
            </a:r>
            <a:br>
              <a:rPr lang="es-CL" sz="3600" dirty="0"/>
            </a:br>
            <a:endParaRPr lang="es-CL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606731"/>
            <a:ext cx="9144000" cy="1593669"/>
          </a:xfrm>
        </p:spPr>
        <p:txBody>
          <a:bodyPr/>
          <a:lstStyle/>
          <a:p>
            <a:r>
              <a:rPr lang="es-MX" dirty="0" smtClean="0"/>
              <a:t>Los </a:t>
            </a:r>
            <a:r>
              <a:rPr lang="es-MX" dirty="0"/>
              <a:t> </a:t>
            </a:r>
            <a:r>
              <a:rPr lang="es-MX" dirty="0" smtClean="0"/>
              <a:t>niño y niñas </a:t>
            </a:r>
            <a:r>
              <a:rPr lang="es-MX" dirty="0"/>
              <a:t> debe aprender a diferenciar entre el juego y el trabajo, que implica siempre una determinada responsabilidad.</a:t>
            </a:r>
            <a:endParaRPr lang="es-CL" dirty="0"/>
          </a:p>
        </p:txBody>
      </p:sp>
      <p:pic>
        <p:nvPicPr>
          <p:cNvPr id="1026" name="Picture 2" descr="La Responsabilidad.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" y="2534194"/>
            <a:ext cx="10358845" cy="3853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82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4000" dirty="0" smtClean="0"/>
              <a:t>*Ser cumplido y ser puntual es Responsabilidad.</a:t>
            </a:r>
            <a:br>
              <a:rPr lang="es-CL" sz="4000" dirty="0" smtClean="0"/>
            </a:br>
            <a:r>
              <a:rPr lang="es-CL" sz="4000" dirty="0" smtClean="0"/>
              <a:t>* Un valor que debes tener.</a:t>
            </a:r>
            <a:br>
              <a:rPr lang="es-CL" sz="4000" dirty="0" smtClean="0"/>
            </a:br>
            <a:r>
              <a:rPr lang="es-CL" sz="4000" dirty="0" smtClean="0"/>
              <a:t>* Respetar los compromisos sin hacerles caso omiso.  </a:t>
            </a:r>
            <a:endParaRPr lang="es-CL" sz="4000" dirty="0"/>
          </a:p>
        </p:txBody>
      </p:sp>
      <p:pic>
        <p:nvPicPr>
          <p:cNvPr id="2050" name="Picture 2" descr="LLAMADA DE MEDIANOCHE: ataques de panico en los niños ..Cuidado .......con  lo que oyes y mi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621" y="2674937"/>
            <a:ext cx="3397522" cy="4304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702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57024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* Presentar buenas tareas y ser limpio en tu persona.</a:t>
            </a:r>
            <a:br>
              <a:rPr lang="es-CL" dirty="0" smtClean="0"/>
            </a:br>
            <a:r>
              <a:rPr lang="es-CL" dirty="0" smtClean="0"/>
              <a:t>* Es lo mejor que puedes hacer.</a:t>
            </a:r>
            <a:br>
              <a:rPr lang="es-CL" dirty="0" smtClean="0"/>
            </a:br>
            <a:r>
              <a:rPr lang="es-CL" dirty="0" smtClean="0"/>
              <a:t>* Ser responsable te abre las puertas de cualquier lugar.</a:t>
            </a:r>
            <a:endParaRPr lang="es-CL" dirty="0"/>
          </a:p>
        </p:txBody>
      </p:sp>
      <p:pic>
        <p:nvPicPr>
          <p:cNvPr id="3074" name="Picture 2" descr="El principio de responsabilidad - Blog de Sanatana Dharma - Yoga con Dhar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26" y="2935368"/>
            <a:ext cx="10724605" cy="3752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5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880"/>
            <a:ext cx="10515600" cy="2194559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* Ser responsable te da cariño y te da amistad.</a:t>
            </a: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pic>
        <p:nvPicPr>
          <p:cNvPr id="4098" name="Picture 2" descr="Cancion del dia del amor y la amistad para niño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131" y="3082516"/>
            <a:ext cx="6178732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3872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38</Words>
  <Application>Microsoft Office PowerPoint</Application>
  <PresentationFormat>Panorámica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O.A: Retroalimentar el Valor de la Responsabilidad, a través de una sopa de letras.   </vt:lpstr>
      <vt:lpstr>*Ser cumplido y ser puntual es Responsabilidad. * Un valor que debes tener. * Respetar los compromisos sin hacerles caso omiso.  </vt:lpstr>
      <vt:lpstr>* Presentar buenas tareas y ser limpio en tu persona. * Es lo mejor que puedes hacer. * Ser responsable te abre las puertas de cualquier lugar.</vt:lpstr>
      <vt:lpstr> * Ser responsable te da cariño y te da amistad.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O.A: Retroalimentar el Valor de la Responsabilidad, a través de una sopa de letras.   </dc:title>
  <dc:creator>Marcela Banda</dc:creator>
  <cp:lastModifiedBy>Marcela Banda</cp:lastModifiedBy>
  <cp:revision>4</cp:revision>
  <dcterms:created xsi:type="dcterms:W3CDTF">2020-08-31T01:21:07Z</dcterms:created>
  <dcterms:modified xsi:type="dcterms:W3CDTF">2020-08-31T01:40:30Z</dcterms:modified>
</cp:coreProperties>
</file>