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6" r:id="rId1"/>
  </p:sldMasterIdLst>
  <p:notesMasterIdLst>
    <p:notesMasterId r:id="rId6"/>
  </p:notesMasterIdLst>
  <p:handoutMasterIdLst>
    <p:handoutMasterId r:id="rId7"/>
  </p:handoutMasterIdLst>
  <p:sldIdLst>
    <p:sldId id="392" r:id="rId2"/>
    <p:sldId id="395" r:id="rId3"/>
    <p:sldId id="396" r:id="rId4"/>
    <p:sldId id="397" r:id="rId5"/>
  </p:sldIdLst>
  <p:sldSz cx="12192000" cy="6858000"/>
  <p:notesSz cx="7102475" cy="938847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 snapToGrid="0">
      <p:cViewPr varScale="1">
        <p:scale>
          <a:sx n="68" d="100"/>
          <a:sy n="68" d="100"/>
        </p:scale>
        <p:origin x="7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63" Type="http://customschemas.google.com/relationships/presentationmetadata" Target="meta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pPr/>
              <a:t>19-05-2020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19-05-2020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19-05-2020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f5xaihYUD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778370" y="4411840"/>
            <a:ext cx="7228701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RELIGIÓN</a:t>
            </a:r>
          </a:p>
          <a:p>
            <a:pPr algn="ctr"/>
            <a:r>
              <a:rPr lang="es-ES" sz="2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</a:t>
            </a:r>
            <a:r>
              <a:rPr lang="es-ES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</a:p>
          <a:p>
            <a:pPr algn="ctr"/>
            <a:r>
              <a:rPr lang="es-ES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Profesora: Marcela Banda a</a:t>
            </a:r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861863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04087"/>
            <a:ext cx="10972800" cy="1729623"/>
          </a:xfrm>
        </p:spPr>
        <p:txBody>
          <a:bodyPr>
            <a:noAutofit/>
          </a:bodyPr>
          <a:lstStyle/>
          <a:p>
            <a:r>
              <a:rPr lang="es-CL" sz="4000" dirty="0" smtClean="0"/>
              <a:t>Objetivo: Ilustrar imagen sobre el valor de la </a:t>
            </a:r>
            <a:r>
              <a:rPr lang="es-CL" sz="4000" dirty="0" smtClean="0"/>
              <a:t>Honestidad, a través de un cuento.</a:t>
            </a:r>
            <a:endParaRPr lang="es-ES" sz="4000" dirty="0"/>
          </a:p>
        </p:txBody>
      </p:sp>
      <p:sp>
        <p:nvSpPr>
          <p:cNvPr id="1026" name="AutoShape 2" descr="💗 Imágenes de valores 💗. Autor en las... - Sonrisas De Bolsil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Picture 2" descr="Niños De La Mano Con Un Libro Como Símbolo De Aprendiz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38" y="2673814"/>
            <a:ext cx="5837263" cy="372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esta guía N° 0 deberás: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3840" y="1883092"/>
            <a:ext cx="8141115" cy="2922920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Leer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Escribir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Ilustrar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Observar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Comprender  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1026" name="Picture 2" descr="La Honestidad, Niño, Integridad imagen png - imagen transparen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28" y="2170217"/>
            <a:ext cx="6302893" cy="38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81354"/>
            <a:ext cx="10972800" cy="506437"/>
          </a:xfrm>
        </p:spPr>
        <p:txBody>
          <a:bodyPr>
            <a:normAutofit/>
          </a:bodyPr>
          <a:lstStyle/>
          <a:p>
            <a:r>
              <a:rPr lang="es-CL" sz="2400" dirty="0">
                <a:hlinkClick r:id="rId4"/>
              </a:rPr>
              <a:t>https://www.youtube.com/watch?v=f5xaihYUDrg</a:t>
            </a:r>
            <a:endParaRPr lang="es-CL" sz="2400" dirty="0"/>
          </a:p>
        </p:txBody>
      </p:sp>
      <p:pic>
        <p:nvPicPr>
          <p:cNvPr id="4" name="videoplayback (28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7312" y="96427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44</Words>
  <Application>Microsoft Office PowerPoint</Application>
  <PresentationFormat>Panorámica</PresentationFormat>
  <Paragraphs>12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</vt:lpstr>
      <vt:lpstr>Constantia</vt:lpstr>
      <vt:lpstr>Wingdings 2</vt:lpstr>
      <vt:lpstr>Arial</vt:lpstr>
      <vt:lpstr>Flujo</vt:lpstr>
      <vt:lpstr>Presentación de PowerPoint</vt:lpstr>
      <vt:lpstr>Objetivo: Ilustrar imagen sobre el valor de la Honestidad, a través de un cuento.</vt:lpstr>
      <vt:lpstr>En esta guía N° 0 deberás: </vt:lpstr>
      <vt:lpstr>https://www.youtube.com/watch?v=f5xaihYUDrg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Marcela Banda</cp:lastModifiedBy>
  <cp:revision>171</cp:revision>
  <cp:lastPrinted>2020-03-31T02:12:11Z</cp:lastPrinted>
  <dcterms:created xsi:type="dcterms:W3CDTF">2019-06-24T13:33:05Z</dcterms:created>
  <dcterms:modified xsi:type="dcterms:W3CDTF">2020-05-19T19:24:35Z</dcterms:modified>
</cp:coreProperties>
</file>