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6"/>
  </p:notesMasterIdLst>
  <p:handoutMasterIdLst>
    <p:handoutMasterId r:id="rId7"/>
  </p:handoutMasterIdLst>
  <p:sldIdLst>
    <p:sldId id="392" r:id="rId2"/>
    <p:sldId id="395" r:id="rId3"/>
    <p:sldId id="396" r:id="rId4"/>
    <p:sldId id="397" r:id="rId5"/>
  </p:sldIdLst>
  <p:sldSz cx="12192000" cy="6858000"/>
  <p:notesSz cx="7102475" cy="9388475"/>
  <p:embeddedFontLst>
    <p:embeddedFont>
      <p:font typeface="Constantia" panose="02030602050306030303" pitchFamily="18" charset="0"/>
      <p:regular r:id="rId8"/>
      <p:bold r:id="rId9"/>
      <p:italic r:id="rId10"/>
      <p:boldItalic r:id="rId11"/>
    </p:embeddedFont>
    <p:embeddedFont>
      <p:font typeface="Wingdings 2" panose="05020102010507070707" pitchFamily="18" charset="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8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15-05-2020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15-05-2020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15-05-2020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78370" y="4411840"/>
            <a:ext cx="722870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</a:t>
            </a:r>
            <a:endParaRPr lang="es-E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Profesora: Marcela Banda a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729623"/>
          </a:xfrm>
        </p:spPr>
        <p:txBody>
          <a:bodyPr>
            <a:noAutofit/>
          </a:bodyPr>
          <a:lstStyle/>
          <a:p>
            <a:r>
              <a:rPr lang="es-CL" sz="4000" dirty="0" smtClean="0"/>
              <a:t>Objetivo: Interpretar en el </a:t>
            </a:r>
            <a:r>
              <a:rPr lang="es-CL" sz="4000" dirty="0"/>
              <a:t>cuento del “El Pastorcito </a:t>
            </a:r>
            <a:r>
              <a:rPr lang="es-CL" sz="4000" dirty="0" smtClean="0"/>
              <a:t>Mentiroso "la Honestidad de este. </a:t>
            </a:r>
            <a:endParaRPr lang="es-ES" sz="4000" dirty="0"/>
          </a:p>
        </p:txBody>
      </p:sp>
      <p:sp>
        <p:nvSpPr>
          <p:cNvPr id="1026" name="AutoShape 2" descr="💗 Imágenes de valores 💗. Autor en las... - Sonrisas De Bolsil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cuento el pastorcito mentiros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49" y="2561272"/>
            <a:ext cx="6850966" cy="38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esta guía N° 07 deberás: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" y="1883092"/>
            <a:ext cx="8141115" cy="29229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Leer</a:t>
            </a:r>
          </a:p>
          <a:p>
            <a:r>
              <a:rPr lang="es-ES" dirty="0" smtClean="0"/>
              <a:t>Interpretar </a:t>
            </a:r>
          </a:p>
          <a:p>
            <a:r>
              <a:rPr lang="es-ES" dirty="0" smtClean="0"/>
              <a:t>Observar</a:t>
            </a:r>
          </a:p>
          <a:p>
            <a:r>
              <a:rPr lang="es-ES" dirty="0" smtClean="0"/>
              <a:t>Escuchar</a:t>
            </a:r>
          </a:p>
          <a:p>
            <a:r>
              <a:rPr lang="es-ES" dirty="0" smtClean="0"/>
              <a:t>Demostrar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2050" name="Picture 2" descr="▷ Por qué es importante la HONESTIDAD en la vida de la person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02" y="3103464"/>
            <a:ext cx="5471503" cy="18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ágenes de animales para descargar gratis con frases tierna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3" y="576775"/>
            <a:ext cx="9228405" cy="59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42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Constantia</vt:lpstr>
      <vt:lpstr>Wingdings 2</vt:lpstr>
      <vt:lpstr>Arial</vt:lpstr>
      <vt:lpstr>Calibri</vt:lpstr>
      <vt:lpstr>Flujo</vt:lpstr>
      <vt:lpstr>Presentación de PowerPoint</vt:lpstr>
      <vt:lpstr>Objetivo: Interpretar en el cuento del “El Pastorcito Mentiroso "la Honestidad de este. </vt:lpstr>
      <vt:lpstr>En esta guía N° 07 deberás: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Marcela Banda</cp:lastModifiedBy>
  <cp:revision>164</cp:revision>
  <cp:lastPrinted>2020-03-31T02:12:11Z</cp:lastPrinted>
  <dcterms:created xsi:type="dcterms:W3CDTF">2019-06-24T13:33:05Z</dcterms:created>
  <dcterms:modified xsi:type="dcterms:W3CDTF">2020-05-15T04:14:10Z</dcterms:modified>
</cp:coreProperties>
</file>