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80B0-FB34-4203-B044-B319C6240276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8F1E-A1C2-4DA9-BEB3-39D060D5D75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CVHokMWjw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rmAutofit/>
          </a:bodyPr>
          <a:lstStyle/>
          <a:p>
            <a:r>
              <a:rPr lang="es-ES" sz="2400" dirty="0"/>
              <a:t>Material de apoyo para la guía nº 05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305342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      Saber </a:t>
            </a:r>
            <a:r>
              <a:rPr lang="es-ES" dirty="0"/>
              <a:t>respetar a los demás es esencial, pues representa valorar y tolerar las diferencias y comprender que ellas nos hacen crecer. </a:t>
            </a:r>
            <a:r>
              <a:rPr lang="es-ES" b="1" dirty="0"/>
              <a:t>Entendemos por respeto al acto mediante el cual una persona tiene consideración por otra y actúa teniendo en cuenta sus intereses, capacidades, preferencias, miedos o sentimientos. El respeto es una de las acciones más importantes y primarias que los seres humanos pueden tener entre sí porque el mismo significa siempre valorar lo que al otro lo hace diferente a uno y tolerar esas diferencias en pos de vivir mejor en comunidad.</a:t>
            </a:r>
            <a:endParaRPr lang="es-ES" dirty="0"/>
          </a:p>
        </p:txBody>
      </p:sp>
      <p:pic>
        <p:nvPicPr>
          <p:cNvPr id="11266" name="Picture 2" descr="https://www.importancia.org/wp-content/uploads/respeto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3816424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hlinkClick r:id="rId3"/>
              </a:rPr>
              <a:t>https://www.youtube.com/watch?v=CFCVHokMWjw</a:t>
            </a:r>
            <a:endParaRPr lang="es-ES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34163"/>
              </p:ext>
            </p:extLst>
          </p:nvPr>
        </p:nvGraphicFramePr>
        <p:xfrm>
          <a:off x="2424113" y="3268663"/>
          <a:ext cx="3503612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Objeto empaquetador del shell" showAsIcon="1" r:id="rId4" imgW="1099080" imgH="394920" progId="Package">
                  <p:embed/>
                </p:oleObj>
              </mc:Choice>
              <mc:Fallback>
                <p:oleObj name="Objeto empaquetador del shell" showAsIcon="1" r:id="rId4" imgW="1099080" imgH="39492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268663"/>
                        <a:ext cx="3503612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Presentación en pantalla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Tema de Office</vt:lpstr>
      <vt:lpstr>Objeto empaquetador del shell</vt:lpstr>
      <vt:lpstr>Material de apoyo para la guía nº 05</vt:lpstr>
      <vt:lpstr>https://www.youtube.com/watch?v=CFCVHokMWjw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 para la guía nº 05</dc:title>
  <dc:creator>MARCELA</dc:creator>
  <cp:lastModifiedBy>Makarenna Avendaño</cp:lastModifiedBy>
  <cp:revision>8</cp:revision>
  <dcterms:created xsi:type="dcterms:W3CDTF">2020-04-28T15:23:20Z</dcterms:created>
  <dcterms:modified xsi:type="dcterms:W3CDTF">2020-04-29T13:11:04Z</dcterms:modified>
</cp:coreProperties>
</file>