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61097-A0B5-4297-BBA9-CA4393B2E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D3B070-597B-4E5B-8E49-977F0BD1A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E14654-466C-4B44-8E10-AFA3B9C8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5B0C71-D515-44A4-B2C2-15476F8E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7B7AB5-45DE-429F-B2C0-A9F537E6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763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3BCB4-BA8A-499E-89CF-95355E93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AA9B46-E274-4FEB-ACD5-CB72C8F55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1AE17B-1A70-4C4D-9037-AD4CDAF6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94E491-D82F-4F12-BAC9-488C6706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BC60E6-84D6-4FCB-8D86-206FAA25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629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46360F-0BAC-4D28-8612-AC43331AF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F744F2-0B6A-4680-A701-F76AE9731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926DAE-6508-4943-89B0-7A5ACCF7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447A7-A7C6-42B3-9702-6D48FE4B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447181-E46D-4145-B0C1-8E8950ED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294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1EB6D-AD20-4250-9801-115436AF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A65107-2892-4733-87DB-3CACAB84D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E70010-BF61-4674-B361-DCC92D59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276413-4186-45CC-9B7A-8081DBD0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9A094-8F90-463A-AC76-2D1BC94D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588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06E5B-7B24-439C-99AC-57622CC6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FD710A-23AC-4697-AFEC-99C749411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60B875-BBE6-40A8-BB79-EBA8BF60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DC658-6B65-4FFB-A2E1-8A965644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7D0BC4-5730-4653-8161-D601A0E0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628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308ED-971E-4821-AC07-17442D8A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DFE3C-DFAE-424C-875A-05B32BA7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3BDB84-839D-4A8E-B780-56078CEAD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649CD2-CBFD-4664-AE7A-AFE6EDF1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12AB56-3506-483B-B3B9-DD459397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EE0E14-6FD5-4F70-BBFF-DDD488DC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076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DD652-03D1-4834-927D-1EFDCB36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E7743A-B204-4269-8405-2E97BE25D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3424CD-CA14-4B53-AECE-4600E1D6B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766906-5001-42AE-8B39-5FE13849A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3C3634-B1A0-4A16-AFF3-454D49C86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F3D9B37-9483-4BA0-9435-BDF19E56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9F79EF-8176-4B38-A1EE-8EC610EF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574265-B611-4EB8-AE67-953A78DA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94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191E3-1D64-4FDD-B3DF-9F7D2494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F9EC4F3-3B9E-43B9-8957-B7FB82E8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3CDC9F-1F03-41E7-BEEE-3FEF19BE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252FF1-2955-4749-BD17-02992384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410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3D5B77-6DDD-465F-87E7-C640B8A3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6254D6-0835-4BC7-8AEF-76541BC4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ED7B53-E46D-4A1D-B405-E5407C11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866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AD5D3-A9D6-4231-AD64-9D39F979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E50012-0EAD-47E7-9D64-CFE9E1BE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239B0E-2DFF-4806-9703-FF44DF773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B643CD-A663-466C-A787-0A4E8C84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5EB144-78FE-42EB-83A1-FE5557D9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BA1678-B747-464D-AD0A-343BEC02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078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F8C74-4BA2-49A1-9962-2B22B1AA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1769AD-1314-42FA-A195-9E511EE93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E8B08-9FF1-403A-B5CD-98711C5C5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F2270B-D7A3-46F7-853E-73568580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16648D-A8C6-4EA8-A57F-D19121D9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13E706-D920-4B44-9B0F-1755666B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238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33F45B-C066-46EB-9E1C-77E4DDFE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52A6A6-79A2-40BC-A83A-711F43728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701B68-D6E2-4B71-B565-168C9E172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549C7-A895-4FAB-BEA7-B571C0C26ECE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ACAD34-A2A8-41FA-A419-701E93B0D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EF84CE-6194-4B08-B599-3F3D873FD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7C1C9-A271-493B-B09D-355C70641A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048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B6464-ECD4-46C4-8D2C-9C4B21D93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66E19B-27F8-44E8-B857-DB73657EB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34A6B2A6-37D0-41BE-A66A-9B0A51440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5" name="Are_You_Sleeping_Instrumental">
            <a:hlinkClick r:id="" action="ppaction://media"/>
            <a:extLst>
              <a:ext uri="{FF2B5EF4-FFF2-40B4-BE49-F238E27FC236}">
                <a16:creationId xmlns:a16="http://schemas.microsoft.com/office/drawing/2014/main" id="{72DA58AD-0662-46F5-82F1-B716688DD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21" y="5721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5</cp:revision>
  <dcterms:created xsi:type="dcterms:W3CDTF">2020-06-19T19:51:51Z</dcterms:created>
  <dcterms:modified xsi:type="dcterms:W3CDTF">2020-06-19T20:21:10Z</dcterms:modified>
</cp:coreProperties>
</file>