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4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954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1453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7824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012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2358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3134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5027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769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750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887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16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803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986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88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592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40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5706B9-CB4E-4235-AB50-4C7752CA83EB}" type="datetimeFigureOut">
              <a:rPr lang="es-CL" smtClean="0"/>
              <a:t>07-07-2020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29419A-EAF7-454D-B256-A43E614F37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4204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DBB72FCE-4FD0-4B31-ABAB-B3BBF5EE4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590" y="488041"/>
            <a:ext cx="11158331" cy="597296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5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F14551EC-A62D-46E3-B2F9-C6D9B9A47E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279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5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Century Gothic</vt:lpstr>
      <vt:lpstr>Wingdings 3</vt:lpstr>
      <vt:lpstr>Sector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2</cp:revision>
  <dcterms:created xsi:type="dcterms:W3CDTF">2020-07-07T19:06:30Z</dcterms:created>
  <dcterms:modified xsi:type="dcterms:W3CDTF">2020-07-07T19:08:21Z</dcterms:modified>
</cp:coreProperties>
</file>