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1D0C2-4473-469A-AD43-B9B0BD2E1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9E57BA-44B3-4547-B67A-7693B8A43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790C9C-960E-4E57-B531-14C1ED5E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77C744-6D34-43C1-9080-561B787C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A72D98-9E52-45DD-B897-3134C38C5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57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DFF7E-D193-472E-BA94-521D0F69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9A59CC-835A-405F-889A-C3FF67C24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D9ADCC-48A5-4BA2-BBC1-4B6B5101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A68AC2-2372-47F7-B890-E3B15388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A5F28-1830-40A2-8B63-8D2AC029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76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19AD58-B994-42EE-9C81-B10E1D9E6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525911-F153-4181-B609-536A3765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535E4A-3454-408F-9A96-C9223CB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626A3-AD5E-461D-883C-77CD2C06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A86925-1863-4905-8013-AC83E7C5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216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F6B0D-50E1-434B-8802-FD327CE23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02B459-E5D1-4FAB-9D65-4CF820678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1D4809-D0E8-4B88-A961-DA36A29F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92BB52-E855-4A7D-A9D4-BB7F6A37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F4A1C-155A-43C8-BAE6-4A2362C3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46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60766-B23C-4652-963A-1699CFB59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F3E31-2761-4FEA-AF8C-EED2E38FF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B9ECF7-86C0-44CF-9335-21886C1B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913B6D-1CBA-4156-85FA-2E214A21B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0CA6EE-87A9-4D02-94CE-D178A8373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36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C253C-C4E6-43E4-A33A-12015D75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2EBC7-90ED-4215-8983-A0BC7DBF5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294E75-7740-4B50-8658-2B32CA142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C79F2A-5D22-4C8F-B114-D7F2FBF5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D48BAB-4859-4E21-BBD4-9B5A2D800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362936-7540-4480-B4F3-1D13A5C1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E31DE-934D-4F9F-AC28-F6DD4CFE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119819-F6D4-4629-A4B4-94E38FC56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A2457B-4DF2-4E5F-82DA-33D67AF8F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522A701-9F22-422D-80BF-6BF0C7973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02DEC7-98BD-4362-B994-97CB4B928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2055DDF-5BFA-4CFF-AF62-ED1279C5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DE798F-DE1C-4857-B962-449FAD29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F48143-34C6-4A99-96DD-48BA142F9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43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E22E8-81F1-4F28-B303-0E191149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BC8AE8-7E8D-41C6-A5A9-0786AF4F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FE4282-674B-4B33-B8C9-40E8C3857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2561A15-8956-455C-BBE3-0488A4D6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617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0023AE-DB49-4A36-825E-C3D6782C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D84BDE1-19B9-47FD-99AC-450A48AC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530696-8584-4AD9-8EA5-3345E3A2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97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20CBEE-8B7A-436E-AAD5-8B570D343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A44CE4-C65E-4B49-94E6-17F4A1680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0AA09B-1557-4EA3-A5C0-0AD1C6C6D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500D74-128E-4989-B85B-BC6D32EA4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3BC1EA-5CCD-4896-ABC3-E993E07F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1361E6-825D-4CC6-950E-320E9678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45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ACED5-0211-4AB9-BDE6-47F8A057E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B6B13C-CA5B-46FD-BAC0-6CDDB331F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49FEF3-4C34-40EE-9077-F1F97A64B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662A11-B4A7-4001-B903-222D149B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421DC8-FC58-4FDD-BCD1-FB27AA9E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FA1460-E31E-4D3B-8552-3738999E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77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38DB7F-9A72-4419-9213-9EAD6B559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D23F79-4E7B-491D-8A8F-D8F8D4673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506FF1-3888-4774-94CB-5BCE7F05B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0D44C-DD75-434B-B755-057DDC8B2D1F}" type="datetimeFigureOut">
              <a:rPr lang="es-CL" smtClean="0"/>
              <a:t>09-08-2020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44AEEC-1537-4BAB-991E-288DA27BC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D6F708-8CFA-46B5-AFF7-7089D10C9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889CB-571E-4846-A73F-582268AC1D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357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ORMAS PARA NUESTRA CLASE VIRTUAL – Imagenes Educativas">
            <a:extLst>
              <a:ext uri="{FF2B5EF4-FFF2-40B4-BE49-F238E27FC236}">
                <a16:creationId xmlns:a16="http://schemas.microsoft.com/office/drawing/2014/main" id="{02CDDDDE-1A03-4D35-8FEA-3B761D980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0748"/>
            <a:ext cx="12192000" cy="534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E8C631EE-77C7-4943-B46F-ABA2B05C3B49}"/>
              </a:ext>
            </a:extLst>
          </p:cNvPr>
          <p:cNvSpPr/>
          <p:nvPr/>
        </p:nvSpPr>
        <p:spPr>
          <a:xfrm>
            <a:off x="46236" y="-48688"/>
            <a:ext cx="11781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mi curso nos respetamos entre todos 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038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glas para clases virtuales en 2020 | Clases en linea, Arte ...">
            <a:extLst>
              <a:ext uri="{FF2B5EF4-FFF2-40B4-BE49-F238E27FC236}">
                <a16:creationId xmlns:a16="http://schemas.microsoft.com/office/drawing/2014/main" id="{057D539F-171D-4969-B230-572E0A17A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594" y="1549388"/>
            <a:ext cx="5038725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👉🏻 Normas para clases virtuales... - Aprendiendo con Mamushka ...">
            <a:extLst>
              <a:ext uri="{FF2B5EF4-FFF2-40B4-BE49-F238E27FC236}">
                <a16:creationId xmlns:a16="http://schemas.microsoft.com/office/drawing/2014/main" id="{3CE94C14-D830-4509-A717-ABBD14926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1" y="1549388"/>
            <a:ext cx="5830956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524D5423-A7EE-4762-B156-2FA52B4AAAB0}"/>
              </a:ext>
            </a:extLst>
          </p:cNvPr>
          <p:cNvSpPr/>
          <p:nvPr/>
        </p:nvSpPr>
        <p:spPr>
          <a:xfrm>
            <a:off x="-870172" y="383161"/>
            <a:ext cx="12421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Y respetamos las normas de convivencia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540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glas para clases virtuales in 2020">
            <a:extLst>
              <a:ext uri="{FF2B5EF4-FFF2-40B4-BE49-F238E27FC236}">
                <a16:creationId xmlns:a16="http://schemas.microsoft.com/office/drawing/2014/main" id="{17659485-0265-42FE-B2E5-BBAC6051D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655" y="1293951"/>
            <a:ext cx="5038725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glas para clases virtuales en 2020 | Clases en linea ...">
            <a:extLst>
              <a:ext uri="{FF2B5EF4-FFF2-40B4-BE49-F238E27FC236}">
                <a16:creationId xmlns:a16="http://schemas.microsoft.com/office/drawing/2014/main" id="{4F3FF454-6C53-4063-9E6F-F5251A32B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293951"/>
            <a:ext cx="5038725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89967114-285E-4B59-8B96-10A14E02C63E}"/>
              </a:ext>
            </a:extLst>
          </p:cNvPr>
          <p:cNvSpPr/>
          <p:nvPr/>
        </p:nvSpPr>
        <p:spPr>
          <a:xfrm>
            <a:off x="1237593" y="63659"/>
            <a:ext cx="9716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Aprenderemos contentos y felices</a:t>
            </a:r>
          </a:p>
        </p:txBody>
      </p:sp>
    </p:spTree>
    <p:extLst>
      <p:ext uri="{BB962C8B-B14F-4D97-AF65-F5344CB8AC3E}">
        <p14:creationId xmlns:p14="http://schemas.microsoft.com/office/powerpoint/2010/main" val="1358777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Jacqueline Contreras</cp:lastModifiedBy>
  <cp:revision>4</cp:revision>
  <dcterms:created xsi:type="dcterms:W3CDTF">2020-08-10T01:50:34Z</dcterms:created>
  <dcterms:modified xsi:type="dcterms:W3CDTF">2020-08-10T02:08:50Z</dcterms:modified>
</cp:coreProperties>
</file>