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68AC82-3508-4996-B892-ECB3DE001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8A7CF9-BCF8-4D99-BC05-231B2A06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9D071D-4DC6-47AB-A362-B76E9F03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769503-A513-4195-911D-F89CF715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9E04C4-4A9B-402F-86E0-5E49C5157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86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3D89FE-77C4-4B45-A2F6-90044E955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112840-B6A3-4BAB-99A1-81DC5E2D9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A85D50-6EA6-4382-AA39-CA76F108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CFC4C7-5ECE-4583-A635-A1CAB7414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2F572C-6B24-4464-BB8B-C9176F06B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327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C124DD-D840-43CF-9C31-D3E8D2419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9E60B0-2827-40E4-BD19-CA0E653DB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39A79B-1988-4EEB-A9FF-16909544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4EDBA7-44AB-4E48-A369-0894D6B0B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9300C7-E8BE-4846-8D8C-945FD072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729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7B549-5A48-4BAA-B37E-4FB34BD4A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64E762-F242-4573-8B66-886551889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8CE9A1-19B0-4200-AF63-0329E0361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EC1E1D-8B3B-4802-8A7D-0C517200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7C1479-C98F-4A78-AF42-859B3B27A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011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6D16E9-1156-4F78-B384-520912E2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C0D975-502A-44EC-A416-CD55FB74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EF26EC-3DBE-4459-AE16-325A89CC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72B7B9-6AB9-4B4D-B7D1-A995A696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E510E0-2381-4006-846E-1A6E1254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885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49B43C-B63E-4139-9F9E-8EAF6BD8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60131A-3FF4-45A8-B3BE-F69F2142B5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D3B41F-0370-4F30-B357-AA0CBB3A4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1D2881-E9B3-492D-A6C4-A2B51664A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4BA15D-836F-421D-8587-0ADF1D630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869D0A-BD33-42BF-8CFE-17BEBC3F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466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3BAE64-35B1-4119-8EC6-BA4748E1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6965F9-6703-4BD5-BD0F-B02F0E0D2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0B68F7-8F16-4EAC-BF52-F9EF6CD12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F4F8D5-63BF-4DDE-B710-EEE9E03B0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820B9B-7FFF-45DF-B4F7-28C959C31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F32DEA1-63C1-4836-8EA0-9505352BF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7F3195-1BF7-4976-B2B6-E5E45BB7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3FA5EE-F885-4D83-88DF-62E444E8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96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D99D5-AA75-45C3-958F-EACB5F8AA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0A6967-6BC2-4C77-95C8-8F8093146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DDB66F-4293-460A-954C-D4A86BDC5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A43E8B-A2E9-4E49-B8B7-DAD80349B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94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C5DDBFB-81D0-4ACF-87CC-22A79CF1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65279E4-7D9C-40C7-A7C2-6B1D4D2D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C69652B-6899-44C3-A089-7058E058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931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0B459-D9E3-4056-BBF0-DF9D139F6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3D1A2A-6FB9-4AF7-ACE0-62791D683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8D1FA5-EEE3-4E87-82F9-EB3950DD8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519DD7-027D-49D1-B7BB-F588DDED0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ACFC35-FC47-4186-965E-7EECFA477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B9C9FA-995F-4C9F-A6F8-223C6F3E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670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16247-8CCF-42E7-A192-2E06C9333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E19EA4E-752F-4073-966C-219E6D90DB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4DE7D0-552E-4BC4-8BC4-F7945FDCA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2576F3-8F28-4A66-9960-E18F1DDA6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586D09-39AF-4FC0-AD6A-077497D9B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F02992-05BC-4B67-A599-E1A9485FB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550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1563D87-01E5-4F0D-8CFF-2B4307609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F0ED39-3CE5-4061-890F-B1BE9440C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F3FE46-8708-43A1-BB30-55E7EF970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064EE-AB52-4422-B494-C13EE4521A47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6B572C-C20B-48BD-950C-690EEA84E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267779-88C6-44EC-AEDC-DDB1AA66E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3377C-B0D5-4043-9A11-533972C1CC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148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7844E0B-3A7F-4C4B-A6D4-DF5784FD9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MATERIAL DE APOYO: Midiendo mi nivel de preferencia.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E1D6DB88-E950-4EB6-8A1C-E82A1F90A2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47953"/>
              </p:ext>
            </p:extLst>
          </p:nvPr>
        </p:nvGraphicFramePr>
        <p:xfrm>
          <a:off x="742121" y="1830087"/>
          <a:ext cx="10611679" cy="4286386"/>
        </p:xfrm>
        <a:graphic>
          <a:graphicData uri="http://schemas.openxmlformats.org/drawingml/2006/table">
            <a:tbl>
              <a:tblPr firstRow="1" firstCol="1" bandRow="1"/>
              <a:tblGrid>
                <a:gridCol w="2814532">
                  <a:extLst>
                    <a:ext uri="{9D8B030D-6E8A-4147-A177-3AD203B41FA5}">
                      <a16:colId xmlns:a16="http://schemas.microsoft.com/office/drawing/2014/main" val="951430262"/>
                    </a:ext>
                  </a:extLst>
                </a:gridCol>
                <a:gridCol w="2036585">
                  <a:extLst>
                    <a:ext uri="{9D8B030D-6E8A-4147-A177-3AD203B41FA5}">
                      <a16:colId xmlns:a16="http://schemas.microsoft.com/office/drawing/2014/main" val="2278199015"/>
                    </a:ext>
                  </a:extLst>
                </a:gridCol>
                <a:gridCol w="2035480">
                  <a:extLst>
                    <a:ext uri="{9D8B030D-6E8A-4147-A177-3AD203B41FA5}">
                      <a16:colId xmlns:a16="http://schemas.microsoft.com/office/drawing/2014/main" val="1631069322"/>
                    </a:ext>
                  </a:extLst>
                </a:gridCol>
                <a:gridCol w="1710598">
                  <a:extLst>
                    <a:ext uri="{9D8B030D-6E8A-4147-A177-3AD203B41FA5}">
                      <a16:colId xmlns:a16="http://schemas.microsoft.com/office/drawing/2014/main" val="772573025"/>
                    </a:ext>
                  </a:extLst>
                </a:gridCol>
                <a:gridCol w="2014484">
                  <a:extLst>
                    <a:ext uri="{9D8B030D-6E8A-4147-A177-3AD203B41FA5}">
                      <a16:colId xmlns:a16="http://schemas.microsoft.com/office/drawing/2014/main" val="3881020050"/>
                    </a:ext>
                  </a:extLst>
                </a:gridCol>
              </a:tblGrid>
              <a:tr h="15084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Marca con una X cuánto te gusta cada actividad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 ENCANTA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900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900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ME GUSTA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900" dirty="0">
                        <a:solidFill>
                          <a:srgbClr val="4D4D4D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9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515515"/>
                  </a:ext>
                </a:extLst>
              </a:tr>
              <a:tr h="3395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Armar rompecabezas</a:t>
                      </a:r>
                      <a:endParaRPr lang="es-C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401772"/>
                  </a:ext>
                </a:extLst>
              </a:tr>
              <a:tr h="3240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Modelar con plastilina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582204"/>
                  </a:ext>
                </a:extLst>
              </a:tr>
              <a:tr h="2636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Imitar voces o personajes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596506"/>
                  </a:ext>
                </a:extLst>
              </a:tr>
              <a:tr h="3099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Cantar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449807"/>
                  </a:ext>
                </a:extLst>
              </a:tr>
              <a:tr h="3542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Cuidar un huerto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354792"/>
                  </a:ext>
                </a:extLst>
              </a:tr>
              <a:tr h="4649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Tener mascotas y animales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170383"/>
                  </a:ext>
                </a:extLst>
              </a:tr>
              <a:tr h="344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Hacer manualidades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44885"/>
                  </a:ext>
                </a:extLst>
              </a:tr>
              <a:tr h="344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Hablar en inglés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100" dirty="0">
                          <a:solidFill>
                            <a:srgbClr val="4D4D4D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237495"/>
                  </a:ext>
                </a:extLst>
              </a:tr>
            </a:tbl>
          </a:graphicData>
        </a:graphic>
      </p:graphicFrame>
      <p:pic>
        <p:nvPicPr>
          <p:cNvPr id="2050" name="Imagen 11">
            <a:extLst>
              <a:ext uri="{FF2B5EF4-FFF2-40B4-BE49-F238E27FC236}">
                <a16:creationId xmlns:a16="http://schemas.microsoft.com/office/drawing/2014/main" id="{523B7B43-2202-4377-9DEF-AFDBC7CE5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79" y="1926165"/>
            <a:ext cx="1276318" cy="127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n 9">
            <a:extLst>
              <a:ext uri="{FF2B5EF4-FFF2-40B4-BE49-F238E27FC236}">
                <a16:creationId xmlns:a16="http://schemas.microsoft.com/office/drawing/2014/main" id="{9C351183-8BAE-4460-AE9F-9BE9D68F5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193" y="2017531"/>
            <a:ext cx="1657557" cy="112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n 10">
            <a:extLst>
              <a:ext uri="{FF2B5EF4-FFF2-40B4-BE49-F238E27FC236}">
                <a16:creationId xmlns:a16="http://schemas.microsoft.com/office/drawing/2014/main" id="{065A3F36-6715-4F01-8091-BADA2B743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473" y="2042609"/>
            <a:ext cx="1657557" cy="1078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">
            <a:extLst>
              <a:ext uri="{FF2B5EF4-FFF2-40B4-BE49-F238E27FC236}">
                <a16:creationId xmlns:a16="http://schemas.microsoft.com/office/drawing/2014/main" id="{D9F34E8A-F19C-4FC3-8E9A-872726702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365" y="2042609"/>
            <a:ext cx="1121361" cy="117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3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E74D7-4C29-4C04-9672-6BE6FF61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Material de apoyo: Actividad Complementaria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B2F5922-8EC6-4C57-9873-FE8D655C5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25877"/>
            <a:ext cx="10515600" cy="456699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E10AE3D-E1D6-49C1-855C-4D1819A03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116" y="2122949"/>
            <a:ext cx="1658256" cy="112785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A97C281-FF90-452E-B9B9-92302182E8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0202" y="2171721"/>
            <a:ext cx="1658256" cy="107908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1D0686D-D1D6-4315-A08D-102183257A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0499" y="2074177"/>
            <a:ext cx="1274174" cy="127417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FD1578A-8D84-4F76-A754-311551C36F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79617" y="2171721"/>
            <a:ext cx="1121761" cy="117663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22DD90CD-4A1E-45EE-9994-877821540D0B}"/>
              </a:ext>
            </a:extLst>
          </p:cNvPr>
          <p:cNvSpPr/>
          <p:nvPr/>
        </p:nvSpPr>
        <p:spPr>
          <a:xfrm>
            <a:off x="864510" y="2390704"/>
            <a:ext cx="2646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Marca con una X cuanto te gusta cada actividad</a:t>
            </a:r>
          </a:p>
        </p:txBody>
      </p:sp>
    </p:spTree>
    <p:extLst>
      <p:ext uri="{BB962C8B-B14F-4D97-AF65-F5344CB8AC3E}">
        <p14:creationId xmlns:p14="http://schemas.microsoft.com/office/powerpoint/2010/main" val="3687976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104</Words>
  <Application>Microsoft Office PowerPoint</Application>
  <PresentationFormat>Panorámica</PresentationFormat>
  <Paragraphs>57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MATERIAL DE APOYO: Midiendo mi nivel de preferencia.</vt:lpstr>
      <vt:lpstr>Material de apoyo: Actividad Complementaria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APOYO: Midiendo mi nivel de preferencia.</dc:title>
  <dc:creator>Jacqueline Contreras</dc:creator>
  <cp:lastModifiedBy>Jacqueline Contreras</cp:lastModifiedBy>
  <cp:revision>4</cp:revision>
  <dcterms:created xsi:type="dcterms:W3CDTF">2020-05-13T21:53:23Z</dcterms:created>
  <dcterms:modified xsi:type="dcterms:W3CDTF">2020-05-13T22:15:05Z</dcterms:modified>
</cp:coreProperties>
</file>