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D0F86C-E11F-4CF6-9D0F-D4EF218B1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37FF19-F5FF-4D0F-B52C-70AB6157B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62CEA5-F284-4F51-BE9C-566305D3C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BA2547-40D3-4134-86DD-C6318994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8CEA57-671D-427A-BB82-3055BCEF3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0957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75901F-EB62-4F19-8D65-13AAC7EE0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39765E4-C29F-4CA3-860D-2DD04E5F5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AABA366-F78B-4A25-AC42-4ECB0BE8E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38C296C-EF0A-40C7-8AFE-2C2DE5E0E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A00DE7-1E6C-4DF1-BB2A-CDB0FF14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749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69E8DA0-5C72-4330-B14C-3EE53D485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D1399F-F558-4A57-9F92-66FF37F8B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E460373-BFF1-4424-9ABB-A93CE32A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899393-7DF9-4BA3-AF6F-909B13C4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9E94B0F-F42F-44F2-9DC7-5B105DEB2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199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8F091A-F3A5-4CA3-B475-3A3315251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34592E3-1DB8-4663-97DE-A6C4B38DB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47E4F8-FB88-4051-9FD2-1D0C70F54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5353404-76EF-4256-8B15-0FEA8533C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CEF860-939D-4D52-B8B3-62F6C2771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476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E2A35-55D2-4E56-BEF8-B428DE76B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478C616-B72D-45FA-9650-3A6530B5D1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6BE502-C97E-4419-AC3D-D07308724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6EED81-07E6-46E4-8D75-E3C59A02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E850B9-F4A9-4C7E-B9A9-F873F51E5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641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8C4E7B-5832-4E66-BEBB-6C9F4A42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1899E2-CADD-4211-BB72-8E68083659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47B1E8A-0ED3-49D2-8569-9A299763F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81F0C8-D10A-435F-9C5A-248005988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41B867-2181-44A5-995D-FDDBCF648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81CF085-0609-4D93-844E-4185ED232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7799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9B965C-E25C-4318-BA67-A4FAA9102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A15F0E-49A9-4E3F-95E2-215594AFD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309039-3C72-482F-825A-1D7DA364D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B5937E3-3015-44BF-A177-95273E9D4D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7754199-681F-4301-869E-7287EF84E6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70300A8-EDFE-4A3C-BB68-D24CA313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287ADC6-B515-490E-92A5-9A08FD523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D4F5E38-3B62-4E53-8619-1F8C1ECB0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8068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BE08E4-0893-42D8-982E-D0EA44E73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BA732F-D528-4F4F-9ACC-69714134F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FF4805D-6A18-4BF9-9352-4B79CD96E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4B5D3A-5C7B-4217-A104-D5805010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288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C588475-1EA9-476B-BBA8-22F2FE5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BD86F42-263D-4F86-8222-3C8AE4613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79FE851-DD66-4588-8C28-E90AA1466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199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01D66F-6B27-424C-8929-043D3C98A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FF4481-992E-4DE1-B9AA-1F6CD348F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5C8B82-A1D1-4F1D-ABFD-5746825AE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27C4F2-4FA1-4AC7-B7EC-F003D9C08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C3D26F3-D662-482C-BB48-978AEB2B3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B12DF8B-E581-4123-92E2-991306EB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730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CB989A-92C3-4D39-B880-7EBF446BD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EFCB9F-B3B3-44A0-BD84-BAE61BB17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657D98D-999B-4B5F-BB6A-4241FD7A4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E11F05-0522-44B7-AFC8-6969B33AA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737A475-5C32-46BA-A67C-41CE9D400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8FCFA1-E782-49C1-BE3D-03BAE6DE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054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1D02F39-45EB-42AA-A661-F7E7A477B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EA33096-40D6-43DC-956A-6AFC8D4FD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2AF276-6156-4AFD-BB3B-B2333B713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939B9-9EEA-48E4-8721-7342778972A2}" type="datetimeFigureOut">
              <a:rPr lang="es-CL" smtClean="0"/>
              <a:t>28-04-2020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95C7F2-6F95-4581-AA77-31A8BBA68E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3877DD-F872-49B2-984D-B9D05D68C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FFC40-EDB4-412F-92FB-6A1AA039E79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080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0E387B0-2A38-40C9-BB7B-F8FD3C797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9970"/>
            <a:ext cx="10515600" cy="1325563"/>
          </a:xfrm>
        </p:spPr>
        <p:txBody>
          <a:bodyPr/>
          <a:lstStyle/>
          <a:p>
            <a:r>
              <a:rPr lang="es-CL" dirty="0"/>
              <a:t>     Material de Apoyo: Cuento: El niño que no quería ayudar.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CED99D89-40F5-4329-A2DD-F1BDE53D3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dirty="0"/>
              <a:t> </a:t>
            </a:r>
          </a:p>
          <a:p>
            <a:r>
              <a:rPr lang="es-MX" dirty="0"/>
              <a:t>Autor: Eva María Rodríguez</a:t>
            </a:r>
          </a:p>
          <a:p>
            <a:r>
              <a:rPr lang="es-MX" dirty="0"/>
              <a:t>Valores: Colaboración, igualdad</a:t>
            </a:r>
          </a:p>
          <a:p>
            <a:pPr marL="0" indent="0">
              <a:buNone/>
            </a:pPr>
            <a:r>
              <a:rPr lang="es-MX" dirty="0"/>
              <a:t>Hugo no quería hacer su  cama. Tampoco quería recoger su ropa, ni sus juguetes, ni ayudar a poner y quitar la mesa. Su madre le decía todos los días que tenía que ayudar con las tareas domésticas, pero a Hugo le daba igual.</a:t>
            </a:r>
          </a:p>
          <a:p>
            <a:endParaRPr lang="es-MX" dirty="0"/>
          </a:p>
          <a:p>
            <a:r>
              <a:rPr lang="es-MX" dirty="0"/>
              <a:t>- Papá tampoco hace nada y a él no le regañas ni le sermoneas -le decía Hugo a su madre.</a:t>
            </a:r>
          </a:p>
          <a:p>
            <a:r>
              <a:rPr lang="es-MX" dirty="0"/>
              <a:t>- Papá trabaja todo el día y cuando llega está muy cansado -decía su madre-. Y yo necesito que alguien me ayude.</a:t>
            </a:r>
          </a:p>
          <a:p>
            <a:r>
              <a:rPr lang="es-MX" dirty="0"/>
              <a:t>- ¡Pues que te ayude él! Yo también estoy muy cansado cuando vuelvo del colegio.</a:t>
            </a:r>
          </a:p>
          <a:p>
            <a:endParaRPr lang="es-MX" dirty="0"/>
          </a:p>
          <a:p>
            <a:r>
              <a:rPr lang="es-MX" dirty="0"/>
              <a:t>La mamá de Hugo llevaba tal ritmo de trabajo dentro y fuera de casa que</a:t>
            </a:r>
          </a:p>
          <a:p>
            <a:r>
              <a:rPr lang="es-MX" dirty="0"/>
              <a:t> un día no pudo más, cayó enferma de cansancio y se la tuvieron que llevar al hospital.</a:t>
            </a:r>
          </a:p>
          <a:p>
            <a:endParaRPr lang="es-MX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F6DA5D6-8F8A-442D-8A22-22FEE044EB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4773" y="982751"/>
            <a:ext cx="2600325" cy="17526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F1A7C0C8-4E91-4549-A694-0E8655DD61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756" y="312197"/>
            <a:ext cx="597460" cy="73768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1BA29D6C-7D82-48B9-8ADE-DF6B87711C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7639" y="4602164"/>
            <a:ext cx="2134361" cy="1546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337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137056-BEA5-4E35-BE96-E051DF560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/>
              <a:t>Material de Apoyo: Cuento: El niño que no quería ayudar</a:t>
            </a:r>
            <a:br>
              <a:rPr lang="es-CL" dirty="0"/>
            </a:br>
            <a:endParaRPr lang="es-CL" sz="2400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2D7EAF-765F-4FF1-A709-D526B083B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7244"/>
            <a:ext cx="10515600" cy="479971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s-MX" dirty="0"/>
              <a:t>El caso es que la madre de Hugo no volvía. Y el padre de Hugo no conseguía sacar tiempo para trabajar dentro y fuera de casa. De modo que la casa se empezó a llenar de suciedad. La cama de Hugo tenía las sábanas arrugadas y sucias y la cama de su papá también. Y en pocos días se quedaron sin ropa limpia.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Tendremos que organizarnos con la casa -dijo el papá de Hugo a su hijo - No podemos seguir así. Tendrás que ayudarme.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Durante días a Hugo no le quedó más remedio que hacer su cama, recoger su ropa y sus juguetes y limpiar su habitación. Su papá tuvo también que aprender a cocinar, a lavar y a planchar la ropa, a limpiar y a hacerse la cama.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dirty="0"/>
              <a:t>Cuando la madre de Hugo volvió a casa su padre y él la recibieron con una gran alegría.</a:t>
            </a:r>
          </a:p>
          <a:p>
            <a:pPr>
              <a:buFontTx/>
              <a:buChar char="-"/>
            </a:pPr>
            <a:r>
              <a:rPr lang="es-MX" dirty="0"/>
              <a:t>¡Te hemos echado de menos! -dijeron padre e hijo.</a:t>
            </a:r>
          </a:p>
          <a:p>
            <a:pPr>
              <a:buFontTx/>
              <a:buChar char="-"/>
            </a:pPr>
            <a:r>
              <a:rPr lang="es-MX" dirty="0"/>
              <a:t>- Parece que al final han  conseguido organizarse  sin mí -dijo ella.</a:t>
            </a:r>
          </a:p>
          <a:p>
            <a:pPr marL="0" indent="0">
              <a:buNone/>
            </a:pPr>
            <a:r>
              <a:rPr lang="es-MX" dirty="0"/>
              <a:t>   Desde entonces, los tres se reparten las tareas domésticas, y la mamá de Hugo no ha</a:t>
            </a:r>
          </a:p>
          <a:p>
            <a:pPr marL="0" indent="0">
              <a:buNone/>
            </a:pPr>
            <a:r>
              <a:rPr lang="es-MX" dirty="0"/>
              <a:t> vuelto a ponerse enferma. Además, les queda tiempo para hacer un montón de cosas divertidas</a:t>
            </a:r>
          </a:p>
          <a:p>
            <a:pPr marL="0" indent="0">
              <a:buNone/>
            </a:pPr>
            <a:r>
              <a:rPr lang="es-MX" dirty="0"/>
              <a:t> todos juntos.</a:t>
            </a:r>
          </a:p>
          <a:p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FA61C67-BD6D-41A6-B5F7-9D1F6CC0F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289" y="3770489"/>
            <a:ext cx="2065866" cy="171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8098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417</Words>
  <Application>Microsoft Office PowerPoint</Application>
  <PresentationFormat>Panorámica</PresentationFormat>
  <Paragraphs>25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     Material de Apoyo: Cuento: El niño que no quería ayudar.</vt:lpstr>
      <vt:lpstr>Material de Apoyo: Cuento: El niño que no quería ayudar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Jacqueline Contreras</dc:creator>
  <cp:lastModifiedBy>Jacqueline Contreras</cp:lastModifiedBy>
  <cp:revision>7</cp:revision>
  <dcterms:created xsi:type="dcterms:W3CDTF">2020-03-31T22:17:36Z</dcterms:created>
  <dcterms:modified xsi:type="dcterms:W3CDTF">2020-04-28T22:14:57Z</dcterms:modified>
</cp:coreProperties>
</file>