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D0F86C-E11F-4CF6-9D0F-D4EF218B10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B37FF19-F5FF-4D0F-B52C-70AB6157BD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A62CEA5-F284-4F51-BE9C-566305D3C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939B9-9EEA-48E4-8721-7342778972A2}" type="datetimeFigureOut">
              <a:rPr lang="es-CL" smtClean="0"/>
              <a:t>31-03-2020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CBA2547-40D3-4134-86DD-C63189940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88CEA57-671D-427A-BB82-3055BCEF3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FFC40-EDB4-412F-92FB-6A1AA039E7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40957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75901F-EB62-4F19-8D65-13AAC7EE0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39765E4-C29F-4CA3-860D-2DD04E5F50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AABA366-F78B-4A25-AC42-4ECB0BE8E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939B9-9EEA-48E4-8721-7342778972A2}" type="datetimeFigureOut">
              <a:rPr lang="es-CL" smtClean="0"/>
              <a:t>31-03-2020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38C296C-EF0A-40C7-8AFE-2C2DE5E0E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A00DE7-1E6C-4DF1-BB2A-CDB0FF14E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FFC40-EDB4-412F-92FB-6A1AA039E7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07498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69E8DA0-5C72-4330-B14C-3EE53D4851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FD1399F-F558-4A57-9F92-66FF37F8B1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E460373-BFF1-4424-9ABB-A93CE32A1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939B9-9EEA-48E4-8721-7342778972A2}" type="datetimeFigureOut">
              <a:rPr lang="es-CL" smtClean="0"/>
              <a:t>31-03-2020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E899393-7DF9-4BA3-AF6F-909B13C47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9E94B0F-F42F-44F2-9DC7-5B105DEB2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FFC40-EDB4-412F-92FB-6A1AA039E7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51996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8F091A-F3A5-4CA3-B475-3A3315251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34592E3-1DB8-4663-97DE-A6C4B38DBA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E47E4F8-FB88-4051-9FD2-1D0C70F54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939B9-9EEA-48E4-8721-7342778972A2}" type="datetimeFigureOut">
              <a:rPr lang="es-CL" smtClean="0"/>
              <a:t>31-03-2020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5353404-76EF-4256-8B15-0FEA8533C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3CEF860-939D-4D52-B8B3-62F6C2771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FFC40-EDB4-412F-92FB-6A1AA039E7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48476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1E2A35-55D2-4E56-BEF8-B428DE76B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478C616-B72D-45FA-9650-3A6530B5D1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36BE502-C97E-4419-AC3D-D07308724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939B9-9EEA-48E4-8721-7342778972A2}" type="datetimeFigureOut">
              <a:rPr lang="es-CL" smtClean="0"/>
              <a:t>31-03-2020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86EED81-07E6-46E4-8D75-E3C59A029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1E850B9-F4A9-4C7E-B9A9-F873F51E5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FFC40-EDB4-412F-92FB-6A1AA039E7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6410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8C4E7B-5832-4E66-BEBB-6C9F4A428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A1899E2-CADD-4211-BB72-8E68083659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47B1E8A-0ED3-49D2-8569-9A299763F0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381F0C8-D10A-435F-9C5A-248005988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939B9-9EEA-48E4-8721-7342778972A2}" type="datetimeFigureOut">
              <a:rPr lang="es-CL" smtClean="0"/>
              <a:t>31-03-2020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141B867-2181-44A5-995D-FDDBCF648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81CF085-0609-4D93-844E-4185ED232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FFC40-EDB4-412F-92FB-6A1AA039E7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27799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9B965C-E25C-4318-BA67-A4FAA9102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7A15F0E-49A9-4E3F-95E2-215594AFDD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6309039-3C72-482F-825A-1D7DA364DF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B5937E3-3015-44BF-A177-95273E9D4D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7754199-681F-4301-869E-7287EF84E6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70300A8-EDFE-4A3C-BB68-D24CA313D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939B9-9EEA-48E4-8721-7342778972A2}" type="datetimeFigureOut">
              <a:rPr lang="es-CL" smtClean="0"/>
              <a:t>31-03-2020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287ADC6-B515-490E-92A5-9A08FD523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D4F5E38-3B62-4E53-8619-1F8C1ECB0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FFC40-EDB4-412F-92FB-6A1AA039E7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68068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BE08E4-0893-42D8-982E-D0EA44E73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5BA732F-D528-4F4F-9ACC-69714134F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939B9-9EEA-48E4-8721-7342778972A2}" type="datetimeFigureOut">
              <a:rPr lang="es-CL" smtClean="0"/>
              <a:t>31-03-2020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FF4805D-6A18-4BF9-9352-4B79CD96E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34B5D3A-5C7B-4217-A104-D58050107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FFC40-EDB4-412F-92FB-6A1AA039E7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92883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C588475-1EA9-476B-BBA8-22F2FE586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939B9-9EEA-48E4-8721-7342778972A2}" type="datetimeFigureOut">
              <a:rPr lang="es-CL" smtClean="0"/>
              <a:t>31-03-2020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BD86F42-263D-4F86-8222-3C8AE4613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79FE851-DD66-4588-8C28-E90AA1466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FFC40-EDB4-412F-92FB-6A1AA039E7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77199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01D66F-6B27-424C-8929-043D3C98A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AFF4481-992E-4DE1-B9AA-1F6CD348F3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45C8B82-A1D1-4F1D-ABFD-5746825AE3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C27C4F2-4FA1-4AC7-B7EC-F003D9C08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939B9-9EEA-48E4-8721-7342778972A2}" type="datetimeFigureOut">
              <a:rPr lang="es-CL" smtClean="0"/>
              <a:t>31-03-2020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C3D26F3-D662-482C-BB48-978AEB2B3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B12DF8B-E581-4123-92E2-991306EB3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FFC40-EDB4-412F-92FB-6A1AA039E7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37301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CB989A-92C3-4D39-B880-7EBF446BD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6EFCB9F-B3B3-44A0-BD84-BAE61BB17F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657D98D-999B-4B5F-BB6A-4241FD7A4B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3E11F05-0522-44B7-AFC8-6969B33AA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939B9-9EEA-48E4-8721-7342778972A2}" type="datetimeFigureOut">
              <a:rPr lang="es-CL" smtClean="0"/>
              <a:t>31-03-2020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737A475-5C32-46BA-A67C-41CE9D400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B8FCFA1-E782-49C1-BE3D-03BAE6DE2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FFC40-EDB4-412F-92FB-6A1AA039E7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90543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1D02F39-45EB-42AA-A661-F7E7A477B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EA33096-40D6-43DC-956A-6AFC8D4FD0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52AF276-6156-4AFD-BB3B-B2333B7136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0939B9-9EEA-48E4-8721-7342778972A2}" type="datetimeFigureOut">
              <a:rPr lang="es-CL" smtClean="0"/>
              <a:t>31-03-2020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E95C7F2-6F95-4581-AA77-31A8BBA68E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F3877DD-F872-49B2-984D-B9D05D68C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FFC40-EDB4-412F-92FB-6A1AA039E7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50800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70E387B0-2A38-40C9-BB7B-F8FD3C797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 Higiene Personal: </a:t>
            </a:r>
            <a:br>
              <a:rPr lang="es-CL" dirty="0"/>
            </a:br>
            <a:r>
              <a:rPr lang="es-CL" dirty="0"/>
              <a:t> Para evitar contraer  enfermedades</a:t>
            </a:r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602C123D-33BA-44E7-BE28-68CAF097340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73284" y="1825625"/>
            <a:ext cx="4511431" cy="4351338"/>
          </a:xfrm>
          <a:prstGeom prst="rect">
            <a:avLst/>
          </a:prstGeom>
        </p:spPr>
      </p:pic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F8A6E9C-CEE0-4432-B6EF-8BED5D1C4C4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CFBE217-E8A0-48EC-9FD8-03BB0CF44C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8728"/>
          <a:stretch/>
        </p:blipFill>
        <p:spPr>
          <a:xfrm>
            <a:off x="6019802" y="1825626"/>
            <a:ext cx="5333998" cy="4541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337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137056-BEA5-4E35-BE96-E051DF560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ACTIVIDAD COMPLEMENTARIA</a:t>
            </a:r>
            <a:br>
              <a:rPr lang="es-CL" dirty="0"/>
            </a:br>
            <a:r>
              <a:rPr lang="es-CL" sz="2400" dirty="0"/>
              <a:t>PUEDES HACER TU PROPIO CALENDARIO DE HABITOS DE HIGIENE PARA NO OLVIDAR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190258F-E330-46FC-A5C0-63A88E1E7E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690688"/>
            <a:ext cx="10515600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0983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25</Words>
  <Application>Microsoft Office PowerPoint</Application>
  <PresentationFormat>Panorámica</PresentationFormat>
  <Paragraphs>2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de Office</vt:lpstr>
      <vt:lpstr> Higiene Personal:   Para evitar contraer  enfermedades</vt:lpstr>
      <vt:lpstr>ACTIVIDAD COMPLEMENTARIA PUEDES HACER TU PROPIO CALENDARIO DE HABITOS DE HIGIENE PARA NO OLVIDAR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Jacqueline Contreras</dc:creator>
  <cp:lastModifiedBy>Jacqueline Contreras</cp:lastModifiedBy>
  <cp:revision>4</cp:revision>
  <dcterms:created xsi:type="dcterms:W3CDTF">2020-03-31T22:17:36Z</dcterms:created>
  <dcterms:modified xsi:type="dcterms:W3CDTF">2020-04-01T00:17:50Z</dcterms:modified>
</cp:coreProperties>
</file>