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32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14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9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08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509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473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11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8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099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47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310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5AF8-22D1-43E9-A0AB-1DF45A59EEC4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B464-D60B-45BD-ABAE-82EC88B7EF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98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76200"/>
            <a:ext cx="517048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74692" y="1052735"/>
            <a:ext cx="37930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CONOCE</a:t>
            </a:r>
            <a:endParaRPr lang="es-E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</a:t>
            </a:r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GABRIELA 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MISTRAL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3" y="3284984"/>
            <a:ext cx="2180892" cy="28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56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70181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07" y="1124744"/>
            <a:ext cx="300784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7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95452" y="417180"/>
            <a:ext cx="964907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POEMAS QUE</a:t>
            </a:r>
            <a:r>
              <a:rPr lang="es-E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 HICIERON </a:t>
            </a:r>
          </a:p>
          <a:p>
            <a:pPr algn="ctr"/>
            <a:r>
              <a:rPr lang="es-E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MÚSICA</a:t>
            </a:r>
            <a:endParaRPr lang="es-ES" sz="4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4284"/>
            <a:ext cx="2755328" cy="313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3197" y="5648832"/>
            <a:ext cx="867177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/>
              <a:t>https://www.youtube.com/watch?v=Yub-vaOmtDA&amp;list=PLLZvUdObp9iu5SnfJvf2YMYDETy6TbJFI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83120"/>
            <a:ext cx="4153793" cy="3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29" y="1772816"/>
            <a:ext cx="5773588" cy="43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2924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0419" y="620688"/>
            <a:ext cx="2798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Muchas de sus poesías están  dedicadas a los niños, ya que fue           una maestra con  </a:t>
            </a:r>
          </a:p>
          <a:p>
            <a:r>
              <a:rPr lang="es-CL" sz="2400" b="1" dirty="0"/>
              <a:t> </a:t>
            </a:r>
            <a:r>
              <a:rPr lang="es-CL" sz="2400" b="1" dirty="0" smtClean="0"/>
              <a:t>         gran vocación</a:t>
            </a:r>
          </a:p>
          <a:p>
            <a:r>
              <a:rPr lang="es-CL" sz="2400" b="1" dirty="0"/>
              <a:t> </a:t>
            </a:r>
            <a:r>
              <a:rPr lang="es-CL" sz="2400" b="1" dirty="0" smtClean="0"/>
              <a:t>               y amor.  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150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"/>
            <a:ext cx="6301624" cy="667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4" y="188640"/>
            <a:ext cx="2015567" cy="201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1840" y="1772816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Dame la mano y danzaremos</a:t>
            </a:r>
          </a:p>
          <a:p>
            <a:r>
              <a:rPr lang="es-CL" b="1" dirty="0" smtClean="0"/>
              <a:t>Dame la mano y me amarás</a:t>
            </a:r>
          </a:p>
          <a:p>
            <a:r>
              <a:rPr lang="es-CL" b="1" dirty="0" smtClean="0"/>
              <a:t>Como una sola flor seremos</a:t>
            </a:r>
          </a:p>
          <a:p>
            <a:r>
              <a:rPr lang="es-CL" b="1" dirty="0" smtClean="0"/>
              <a:t>Como una flor y nada más.</a:t>
            </a:r>
          </a:p>
          <a:p>
            <a:endParaRPr lang="es-CL" b="1" dirty="0"/>
          </a:p>
          <a:p>
            <a:r>
              <a:rPr lang="es-CL" b="1" dirty="0" smtClean="0"/>
              <a:t>El mismo verso cantaremos</a:t>
            </a:r>
          </a:p>
          <a:p>
            <a:r>
              <a:rPr lang="es-CL" b="1" dirty="0" smtClean="0"/>
              <a:t>Al mismo paso bailarás</a:t>
            </a:r>
          </a:p>
          <a:p>
            <a:r>
              <a:rPr lang="es-CL" b="1" dirty="0" smtClean="0"/>
              <a:t>Como una espiga ondularemos,</a:t>
            </a:r>
          </a:p>
          <a:p>
            <a:r>
              <a:rPr lang="es-CL" b="1" dirty="0" smtClean="0"/>
              <a:t>Como una espiga y nada más (…)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9680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8332"/>
            <a:ext cx="3285288" cy="43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Julia\Downloads\Me, Myself and _________ Danny Greg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8" y="29700"/>
            <a:ext cx="3978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692696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+mj-lt"/>
              </a:rPr>
              <a:t>Muchas poesías se han convertido en hermosas canciones, las rondas de Gabriela Mistral son inolvidables y se han mantenido por muchísimo tiempo.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1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102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</dc:creator>
  <cp:lastModifiedBy>Julia</cp:lastModifiedBy>
  <cp:revision>10</cp:revision>
  <dcterms:created xsi:type="dcterms:W3CDTF">2020-05-18T22:15:45Z</dcterms:created>
  <dcterms:modified xsi:type="dcterms:W3CDTF">2020-05-19T20:44:07Z</dcterms:modified>
</cp:coreProperties>
</file>