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2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2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8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9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4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7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1A0BD-29F2-4827-92B2-229E66D1C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287379">
            <a:off x="-88011" y="1578248"/>
            <a:ext cx="5157694" cy="1149351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LAS FIGURAS 2D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020D4-B297-49CC-B85B-DF1D25D26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1728" y="5185921"/>
            <a:ext cx="2430682" cy="1239894"/>
          </a:xfrm>
        </p:spPr>
        <p:txBody>
          <a:bodyPr>
            <a:normAutofit lnSpcReduction="10000"/>
          </a:bodyPr>
          <a:lstStyle/>
          <a:p>
            <a:r>
              <a:rPr lang="es-CL" dirty="0">
                <a:solidFill>
                  <a:schemeClr val="bg1"/>
                </a:solidFill>
              </a:rPr>
              <a:t>MATEMÁTICA</a:t>
            </a:r>
          </a:p>
          <a:p>
            <a:r>
              <a:rPr lang="es-CL" dirty="0">
                <a:solidFill>
                  <a:schemeClr val="bg1"/>
                </a:solidFill>
              </a:rPr>
              <a:t>2° BÁSICOS </a:t>
            </a:r>
          </a:p>
          <a:p>
            <a:r>
              <a:rPr lang="es-CL" dirty="0">
                <a:solidFill>
                  <a:schemeClr val="bg1"/>
                </a:solidFill>
              </a:rPr>
              <a:t>CLASE 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5B3BC3-8418-4431-A88F-FB358E0F6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18" y="2000250"/>
            <a:ext cx="3054691" cy="2857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E4B8B8-4ACC-4C3D-9F73-50801940B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77" y="3541853"/>
            <a:ext cx="5660020" cy="29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3E7C5-4443-4B14-91FB-2F6014A1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233923"/>
            <a:ext cx="4486656" cy="483707"/>
          </a:xfrm>
        </p:spPr>
        <p:txBody>
          <a:bodyPr>
            <a:normAutofit fontScale="90000"/>
          </a:bodyPr>
          <a:lstStyle/>
          <a:p>
            <a:r>
              <a:rPr lang="es-CL" dirty="0"/>
              <a:t>TRABAJANDO EN EL 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68AF3-C62C-4168-A483-9C9EDD93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PARA DIBUJAR UNA LÍNEA RECTA USAMOS LA REGLA.</a:t>
            </a:r>
          </a:p>
          <a:p>
            <a:r>
              <a:rPr lang="es-CL" dirty="0"/>
              <a:t>COMO EL TEXTO DICE </a:t>
            </a:r>
          </a:p>
          <a:p>
            <a:r>
              <a:rPr lang="es-CL" dirty="0"/>
              <a:t>PODEMOS FORMAR UNA </a:t>
            </a:r>
            <a:r>
              <a:rPr lang="es-CL" dirty="0">
                <a:solidFill>
                  <a:srgbClr val="FF0000"/>
                </a:solidFill>
              </a:rPr>
              <a:t>LINEA RECTA </a:t>
            </a:r>
            <a:r>
              <a:rPr lang="es-CL" dirty="0"/>
              <a:t>ESTIRANDO UNA LANA O CORDEL.</a:t>
            </a:r>
          </a:p>
          <a:p>
            <a:r>
              <a:rPr lang="es-CL" dirty="0"/>
              <a:t>LO MISMO AL DOBLAR UN PAPEL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BA63DA-22FB-4411-8E76-93EC24E3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1" y="838099"/>
            <a:ext cx="3685238" cy="47524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DC8C99-8CD9-4EFC-8D90-53C50BC4E5C0}"/>
              </a:ext>
            </a:extLst>
          </p:cNvPr>
          <p:cNvSpPr txBox="1"/>
          <p:nvPr/>
        </p:nvSpPr>
        <p:spPr>
          <a:xfrm>
            <a:off x="769619" y="6254745"/>
            <a:ext cx="136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PÁGINA 44</a:t>
            </a:r>
          </a:p>
        </p:txBody>
      </p:sp>
    </p:spTree>
    <p:extLst>
      <p:ext uri="{BB962C8B-B14F-4D97-AF65-F5344CB8AC3E}">
        <p14:creationId xmlns:p14="http://schemas.microsoft.com/office/powerpoint/2010/main" val="264945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F6678E-8E4A-4CCE-80D1-B35F6F85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7" y="567160"/>
            <a:ext cx="5416952" cy="60188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21792F-CB18-4168-8B58-6ED35412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20" y="567160"/>
            <a:ext cx="4965538" cy="60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6053500-9B47-45E3-A662-9568883A6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8159" y="486136"/>
            <a:ext cx="6568566" cy="59841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49C148-D4FD-4DDC-9DB6-43C9BCBA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2" y="486137"/>
            <a:ext cx="5509549" cy="59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EFCACF-4ADE-49FD-9C0F-AD3E0763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" y="844487"/>
            <a:ext cx="5104435" cy="5475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2F2D6C-7B3D-4D8D-9E3B-D60CF2C8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71" y="374488"/>
            <a:ext cx="4051139" cy="30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344B3-7C83-47AA-A110-67DAC2AD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02511"/>
            <a:ext cx="5509549" cy="510947"/>
          </a:xfrm>
          <a:solidFill>
            <a:srgbClr val="92D050"/>
          </a:solidFill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RECTÁNGULOS Y CUADRADOS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E8F28B-6F49-45EA-B53C-9ECC87D9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1" y="876925"/>
            <a:ext cx="4876521" cy="52133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AD3433-BCA1-4804-B416-D901F925931A}"/>
              </a:ext>
            </a:extLst>
          </p:cNvPr>
          <p:cNvSpPr txBox="1"/>
          <p:nvPr/>
        </p:nvSpPr>
        <p:spPr>
          <a:xfrm flipH="1">
            <a:off x="347241" y="6257728"/>
            <a:ext cx="210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PÁGINA 50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96E39CB-5DCD-499D-889D-EB6ACF7B2BF0}"/>
              </a:ext>
            </a:extLst>
          </p:cNvPr>
          <p:cNvSpPr/>
          <p:nvPr/>
        </p:nvSpPr>
        <p:spPr>
          <a:xfrm>
            <a:off x="6462534" y="392339"/>
            <a:ext cx="5741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El </a:t>
            </a:r>
            <a:r>
              <a:rPr lang="es-MX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rectángulo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es una figura formada por 4 rectas llamadas lados. Las características de los rectángulos son que sus lados opuestos son paralelos y sus 4 ángulos miden 90º.</a:t>
            </a:r>
            <a:endParaRPr lang="es-CL" dirty="0"/>
          </a:p>
        </p:txBody>
      </p:sp>
      <p:pic>
        <p:nvPicPr>
          <p:cNvPr id="1026" name="Picture 2" descr="Ficha de ángulos de 90 grados para primaria">
            <a:extLst>
              <a:ext uri="{FF2B5EF4-FFF2-40B4-BE49-F238E27FC236}">
                <a16:creationId xmlns:a16="http://schemas.microsoft.com/office/drawing/2014/main" id="{1BFC2FB5-A5A9-4143-9EEC-551E8F401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9" t="23712" r="24098" b="57569"/>
          <a:stretch/>
        </p:blipFill>
        <p:spPr bwMode="auto">
          <a:xfrm>
            <a:off x="10815649" y="2002224"/>
            <a:ext cx="1295303" cy="13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A8F61E-8B08-4ED8-BE92-120712A2A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296" y="2029524"/>
            <a:ext cx="1200330" cy="13261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222C82-E19E-4224-862F-F57CE2DED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803" y="1974922"/>
            <a:ext cx="1295303" cy="13807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16B0A4-6381-4A85-8488-BD4EEAB0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426" y="1974925"/>
            <a:ext cx="1437187" cy="13807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30AC85-CDD8-484B-A51F-871DFC913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" t="8555" r="-1062" b="1197"/>
          <a:stretch/>
        </p:blipFill>
        <p:spPr>
          <a:xfrm>
            <a:off x="6329426" y="3483582"/>
            <a:ext cx="5874149" cy="35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AF59E3-517D-4F77-957E-AD7C4C70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447343"/>
            <a:ext cx="4757195" cy="55939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C4B4466-4FB4-43D8-AED7-A3EEEB5CA91D}"/>
              </a:ext>
            </a:extLst>
          </p:cNvPr>
          <p:cNvSpPr txBox="1"/>
          <p:nvPr/>
        </p:nvSpPr>
        <p:spPr>
          <a:xfrm>
            <a:off x="474562" y="6285053"/>
            <a:ext cx="148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PÁGINA 51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BEC0F3-43BA-483B-97AF-DA236C901D6C}"/>
              </a:ext>
            </a:extLst>
          </p:cNvPr>
          <p:cNvSpPr txBox="1"/>
          <p:nvPr/>
        </p:nvSpPr>
        <p:spPr>
          <a:xfrm flipH="1">
            <a:off x="7465091" y="1608881"/>
            <a:ext cx="269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DEBES TENER UN RECTANGULO DE PAPEL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64FBFB7-B854-4C9E-B18D-D2609A19B250}"/>
              </a:ext>
            </a:extLst>
          </p:cNvPr>
          <p:cNvSpPr/>
          <p:nvPr/>
        </p:nvSpPr>
        <p:spPr>
          <a:xfrm>
            <a:off x="6862456" y="6041325"/>
            <a:ext cx="504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https://www.youtube.com/watch?v=bVAXRBHPX1o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53313-7A43-407E-B99C-41DFD4A515DF}"/>
              </a:ext>
            </a:extLst>
          </p:cNvPr>
          <p:cNvSpPr/>
          <p:nvPr/>
        </p:nvSpPr>
        <p:spPr>
          <a:xfrm>
            <a:off x="6514198" y="5671993"/>
            <a:ext cx="525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FIGURAS GEOMÉTRICAS EN DOBLADO DE PAPEL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105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7BB4BD-E2C0-49B3-B08A-57EBB4843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6" y="280616"/>
            <a:ext cx="5416952" cy="59234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4DFA09-158E-4CA9-8788-5A88DBFDA851}"/>
              </a:ext>
            </a:extLst>
          </p:cNvPr>
          <p:cNvSpPr txBox="1"/>
          <p:nvPr/>
        </p:nvSpPr>
        <p:spPr>
          <a:xfrm>
            <a:off x="729205" y="6296628"/>
            <a:ext cx="15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PÁGINA 52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58718F-3603-4A03-8942-0423B6D88734}"/>
              </a:ext>
            </a:extLst>
          </p:cNvPr>
          <p:cNvSpPr txBox="1"/>
          <p:nvPr/>
        </p:nvSpPr>
        <p:spPr>
          <a:xfrm flipH="1">
            <a:off x="9652706" y="349535"/>
            <a:ext cx="197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  <a:highlight>
                  <a:srgbClr val="FFFF00"/>
                </a:highlight>
              </a:rPr>
              <a:t>SEMEJANZAS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AAEEB8-E114-4F43-983C-FE3A73CCC54B}"/>
              </a:ext>
            </a:extLst>
          </p:cNvPr>
          <p:cNvSpPr txBox="1"/>
          <p:nvPr/>
        </p:nvSpPr>
        <p:spPr>
          <a:xfrm flipH="1">
            <a:off x="6380930" y="349535"/>
            <a:ext cx="160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  <a:highlight>
                  <a:srgbClr val="FFFF00"/>
                </a:highlight>
              </a:rPr>
              <a:t>DIFERENCIAS</a:t>
            </a:r>
          </a:p>
        </p:txBody>
      </p:sp>
    </p:spTree>
    <p:extLst>
      <p:ext uri="{BB962C8B-B14F-4D97-AF65-F5344CB8AC3E}">
        <p14:creationId xmlns:p14="http://schemas.microsoft.com/office/powerpoint/2010/main" val="55939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CE5A5-5AE7-430E-8754-E744CBCD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3AD9C3-C832-4554-BA0E-E3696D086F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E87445-6B9C-4141-BBF5-E8D388EC8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12163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291</TotalTime>
  <Words>114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</vt:lpstr>
      <vt:lpstr>Gill Sans MT</vt:lpstr>
      <vt:lpstr>Paquete</vt:lpstr>
      <vt:lpstr>LAS FIGURAS 2D</vt:lpstr>
      <vt:lpstr>TRABAJANDO EN EL TEXTO</vt:lpstr>
      <vt:lpstr>Presentación de PowerPoint</vt:lpstr>
      <vt:lpstr>Presentación de PowerPoint</vt:lpstr>
      <vt:lpstr>Presentación de PowerPoint</vt:lpstr>
      <vt:lpstr>RECTÁNGULOS Y CUADRADOS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FIGURAS 2D</dc:title>
  <dc:creator>Rolando Muñoz</dc:creator>
  <cp:lastModifiedBy>Rolando Muñoz</cp:lastModifiedBy>
  <cp:revision>13</cp:revision>
  <dcterms:created xsi:type="dcterms:W3CDTF">2020-11-08T20:46:31Z</dcterms:created>
  <dcterms:modified xsi:type="dcterms:W3CDTF">2020-11-09T05:01:44Z</dcterms:modified>
</cp:coreProperties>
</file>