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60" r:id="rId2"/>
    <p:sldId id="256" r:id="rId3"/>
    <p:sldId id="265" r:id="rId4"/>
    <p:sldId id="258" r:id="rId5"/>
    <p:sldId id="263" r:id="rId6"/>
    <p:sldId id="264" r:id="rId7"/>
    <p:sldId id="259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4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6418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9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9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3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63315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6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9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7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8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476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472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101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Yd9yQxWqRk" TargetMode="External"/><Relationship Id="rId2" Type="http://schemas.openxmlformats.org/officeDocument/2006/relationships/hyperlink" Target="https://www.youtube.com/watch?v=wk6WSiILWv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68A2F-927F-4E69-A1B6-C9521772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824248"/>
            <a:ext cx="9612971" cy="1970467"/>
          </a:xfrm>
        </p:spPr>
        <p:txBody>
          <a:bodyPr>
            <a:normAutofit fontScale="90000"/>
          </a:bodyPr>
          <a:lstStyle/>
          <a:p>
            <a:r>
              <a:rPr lang="es-CL" dirty="0"/>
              <a:t>Conociendo el centímetro y el metro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251563-32C6-4443-9421-894CA0DBD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Matemática 2° básicos</a:t>
            </a:r>
          </a:p>
          <a:p>
            <a:r>
              <a:rPr lang="es-CL" dirty="0"/>
              <a:t>Clase 18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188FFC-3BC6-4392-B847-D8D7D3EF1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27" y="3034584"/>
            <a:ext cx="3998890" cy="29991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FE79379-526A-4D4F-8F99-500E00F47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481" y="3369542"/>
            <a:ext cx="2007916" cy="244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6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4F2DE-9937-4BCA-8554-EDF62F8FD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4069" y="771023"/>
            <a:ext cx="8361229" cy="2098226"/>
          </a:xfrm>
        </p:spPr>
        <p:txBody>
          <a:bodyPr/>
          <a:lstStyle/>
          <a:p>
            <a:r>
              <a:rPr lang="es-CL" dirty="0"/>
              <a:t>Videos para ver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384E8E-F28D-49CD-9D81-EA01AE187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039415"/>
            <a:ext cx="6831673" cy="2003102"/>
          </a:xfrm>
        </p:spPr>
        <p:txBody>
          <a:bodyPr>
            <a:normAutofit fontScale="92500" lnSpcReduction="20000"/>
          </a:bodyPr>
          <a:lstStyle/>
          <a:p>
            <a:r>
              <a:rPr lang="es-CL" dirty="0">
                <a:hlinkClick r:id="rId2"/>
              </a:rPr>
              <a:t>https://www.youtube.com/watch?v=wk6WSiILWvU</a:t>
            </a:r>
            <a:endParaRPr lang="es-CL" dirty="0"/>
          </a:p>
          <a:p>
            <a:r>
              <a:rPr lang="es-MX" dirty="0"/>
              <a:t>Las Unidades de Medida | Videos Educativos para Niños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>
                <a:hlinkClick r:id="rId3"/>
              </a:rPr>
              <a:t>https://www.youtube.com/watch?v=SYd9yQxWqRk</a:t>
            </a:r>
            <a:r>
              <a:rPr lang="es-CL" dirty="0"/>
              <a:t>           </a:t>
            </a:r>
          </a:p>
          <a:p>
            <a:r>
              <a:rPr lang="es-CL" dirty="0"/>
              <a:t> </a:t>
            </a:r>
            <a:r>
              <a:rPr lang="es-MX" dirty="0"/>
              <a:t>La Escuela de Herramientas de Manny: Cómo medir cosas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4396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0F83C6-D95D-4922-AAE9-3520D0ECB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48" y="78798"/>
            <a:ext cx="5103692" cy="677920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DD978E8-4289-4A56-AB78-9DB5406EB192}"/>
              </a:ext>
            </a:extLst>
          </p:cNvPr>
          <p:cNvSpPr txBox="1"/>
          <p:nvPr/>
        </p:nvSpPr>
        <p:spPr>
          <a:xfrm>
            <a:off x="6632620" y="218940"/>
            <a:ext cx="3902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u="sng" dirty="0">
                <a:solidFill>
                  <a:srgbClr val="002060"/>
                </a:solidFill>
              </a:rPr>
              <a:t>Medidas estandarizadas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63A948C-25CB-4611-B053-B2E79BCA8772}"/>
              </a:ext>
            </a:extLst>
          </p:cNvPr>
          <p:cNvSpPr txBox="1"/>
          <p:nvPr/>
        </p:nvSpPr>
        <p:spPr>
          <a:xfrm flipH="1">
            <a:off x="7023277" y="1107583"/>
            <a:ext cx="334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</a:t>
            </a:r>
            <a:r>
              <a:rPr lang="es-CL" sz="2400" b="1" dirty="0">
                <a:solidFill>
                  <a:srgbClr val="FF0000"/>
                </a:solidFill>
              </a:rPr>
              <a:t>CENTÍMETRO = CM</a:t>
            </a:r>
          </a:p>
        </p:txBody>
      </p:sp>
    </p:spTree>
    <p:extLst>
      <p:ext uri="{BB962C8B-B14F-4D97-AF65-F5344CB8AC3E}">
        <p14:creationId xmlns:p14="http://schemas.microsoft.com/office/powerpoint/2010/main" val="154359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317A92D-0250-46EE-8FD0-122FE404A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0" y="88745"/>
            <a:ext cx="5177307" cy="6880186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2E1FACBD-E9B8-442E-A10B-4E4D60DA052C}"/>
              </a:ext>
            </a:extLst>
          </p:cNvPr>
          <p:cNvSpPr/>
          <p:nvPr/>
        </p:nvSpPr>
        <p:spPr>
          <a:xfrm>
            <a:off x="5727878" y="2462679"/>
            <a:ext cx="1777284" cy="625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3A7BFC41-2262-4A6D-B80D-C61BBF1A910F}"/>
              </a:ext>
            </a:extLst>
          </p:cNvPr>
          <p:cNvSpPr/>
          <p:nvPr/>
        </p:nvSpPr>
        <p:spPr>
          <a:xfrm rot="10800000" flipH="1">
            <a:off x="5718220" y="3567449"/>
            <a:ext cx="1777284" cy="625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215FA0D-BC39-4700-B116-72C22740F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30" t="32222" r="24089" b="54813"/>
          <a:stretch/>
        </p:blipFill>
        <p:spPr>
          <a:xfrm>
            <a:off x="7817476" y="4066007"/>
            <a:ext cx="3398765" cy="4795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36C4705-21DE-49BD-9147-13F3CEFE10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2" r="23164" b="43630"/>
          <a:stretch/>
        </p:blipFill>
        <p:spPr>
          <a:xfrm>
            <a:off x="7817476" y="3338036"/>
            <a:ext cx="3081752" cy="62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7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CBA4E58-0453-4099-B7F5-0F00C840A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83" y="140157"/>
            <a:ext cx="5312879" cy="650534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14DBB3-8283-471F-AE9B-67778F8B2F70}"/>
              </a:ext>
            </a:extLst>
          </p:cNvPr>
          <p:cNvSpPr txBox="1"/>
          <p:nvPr/>
        </p:nvSpPr>
        <p:spPr>
          <a:xfrm flipH="1">
            <a:off x="6015520" y="4826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highlight>
                  <a:srgbClr val="FFFF00"/>
                </a:highlight>
              </a:rPr>
              <a:t>PARA MEDIR DEBES FIJARTE QUE LA REGLA O HUINCHA ESTE DERECHA Y COMENZANDO POR EL 0</a:t>
            </a:r>
          </a:p>
        </p:txBody>
      </p:sp>
    </p:spTree>
    <p:extLst>
      <p:ext uri="{BB962C8B-B14F-4D97-AF65-F5344CB8AC3E}">
        <p14:creationId xmlns:p14="http://schemas.microsoft.com/office/powerpoint/2010/main" val="288074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BC16A38-C4C8-46E8-A35F-179E9971A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7" y="115946"/>
            <a:ext cx="5385355" cy="659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2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915C2C3-3F8D-49EF-9EF5-A8F783B92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2" y="59678"/>
            <a:ext cx="5331854" cy="679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4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7D91C8F-B634-4F79-962B-73A85D87C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62"/>
            <a:ext cx="5524500" cy="662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69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4C78C4-6E81-46A7-BC9B-49BD4FC49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27658"/>
            <a:ext cx="5397500" cy="673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01707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196</TotalTime>
  <Words>83</Words>
  <Application>Microsoft Office PowerPoint</Application>
  <PresentationFormat>Panorámica</PresentationFormat>
  <Paragraphs>15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Franklin Gothic Book</vt:lpstr>
      <vt:lpstr>Recorte</vt:lpstr>
      <vt:lpstr>Conociendo el centímetro y el metro</vt:lpstr>
      <vt:lpstr>Videos para ver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Conociendo el centímetro y el metro</dc:title>
  <dc:creator>Rolando Muñoz</dc:creator>
  <cp:lastModifiedBy>Rolando Muñoz</cp:lastModifiedBy>
  <cp:revision>7</cp:revision>
  <dcterms:created xsi:type="dcterms:W3CDTF">2020-09-22T16:11:28Z</dcterms:created>
  <dcterms:modified xsi:type="dcterms:W3CDTF">2020-09-22T19:27:58Z</dcterms:modified>
</cp:coreProperties>
</file>