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sldIdLst>
    <p:sldId id="256" r:id="rId2"/>
    <p:sldId id="257" r:id="rId3"/>
    <p:sldId id="264" r:id="rId4"/>
    <p:sldId id="258" r:id="rId5"/>
    <p:sldId id="261" r:id="rId6"/>
    <p:sldId id="265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7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7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03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0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1667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84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80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8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4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6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9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8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7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8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8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A16B6-7802-496D-B925-BD6832A6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5521" y="4337641"/>
            <a:ext cx="1738648" cy="1748729"/>
          </a:xfrm>
        </p:spPr>
        <p:txBody>
          <a:bodyPr>
            <a:normAutofit/>
          </a:bodyPr>
          <a:lstStyle/>
          <a:p>
            <a:r>
              <a:rPr lang="es-CL" sz="1800" dirty="0"/>
              <a:t>MATEMÁTICA</a:t>
            </a:r>
            <a:br>
              <a:rPr lang="es-CL" sz="1800" dirty="0"/>
            </a:br>
            <a:r>
              <a:rPr lang="es-CL" sz="1800" dirty="0"/>
              <a:t>CLASE 17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2F00AC-8DF7-4C81-8DF9-2ED28FB60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862" y="3889419"/>
            <a:ext cx="6259132" cy="1322587"/>
          </a:xfrm>
        </p:spPr>
        <p:txBody>
          <a:bodyPr/>
          <a:lstStyle/>
          <a:p>
            <a:r>
              <a:rPr lang="es-CL" dirty="0"/>
              <a:t>OBJETIVO DE LA CLASE </a:t>
            </a:r>
          </a:p>
          <a:p>
            <a:r>
              <a:rPr lang="es-CL" dirty="0">
                <a:solidFill>
                  <a:srgbClr val="92D050"/>
                </a:solidFill>
              </a:rPr>
              <a:t>CONOCER Y COMPARAR MEDIDAS INFORMALES DE LONGITUD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CE1085-D5D1-4EF2-BDD1-0824E02622C1}"/>
              </a:ext>
            </a:extLst>
          </p:cNvPr>
          <p:cNvSpPr txBox="1"/>
          <p:nvPr/>
        </p:nvSpPr>
        <p:spPr>
          <a:xfrm>
            <a:off x="9703201" y="6299441"/>
            <a:ext cx="238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2° BÁSICOS /2020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1FA5AE-992E-480C-B03E-3DACAC16EAEB}"/>
              </a:ext>
            </a:extLst>
          </p:cNvPr>
          <p:cNvSpPr txBox="1"/>
          <p:nvPr/>
        </p:nvSpPr>
        <p:spPr>
          <a:xfrm rot="20622157">
            <a:off x="2308998" y="819624"/>
            <a:ext cx="2476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rgbClr val="00B0F0"/>
                </a:solidFill>
              </a:rPr>
              <a:t>MIDIENDO OBJETOS</a:t>
            </a:r>
          </a:p>
          <a:p>
            <a:r>
              <a:rPr lang="es-CL" sz="3600" b="1" dirty="0">
                <a:solidFill>
                  <a:srgbClr val="FF0000"/>
                </a:solidFill>
              </a:rPr>
              <a:t>    LONGITUD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570C55-BF6D-47C8-8C20-AA0577053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04" y="492812"/>
            <a:ext cx="59746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8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F5339-F2EF-4E0E-B470-1496EB81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82" y="1553024"/>
            <a:ext cx="3807875" cy="128089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F0"/>
                </a:solidFill>
              </a:rPr>
              <a:t>MEDIDAS</a:t>
            </a:r>
            <a:br>
              <a:rPr lang="es-CL" dirty="0">
                <a:solidFill>
                  <a:srgbClr val="00B0F0"/>
                </a:solidFill>
              </a:rPr>
            </a:br>
            <a:r>
              <a:rPr lang="es-CL" dirty="0">
                <a:solidFill>
                  <a:srgbClr val="00B0F0"/>
                </a:solidFill>
              </a:rPr>
              <a:t>INFORMALES </a:t>
            </a:r>
            <a:br>
              <a:rPr lang="es-CL" dirty="0">
                <a:solidFill>
                  <a:srgbClr val="00B0F0"/>
                </a:solidFill>
              </a:rPr>
            </a:br>
            <a:r>
              <a:rPr lang="es-CL" dirty="0">
                <a:solidFill>
                  <a:srgbClr val="00B0F0"/>
                </a:solidFill>
              </a:rPr>
              <a:t>NO ESTANDARIZADAS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53EEFC0-A44B-461A-AF49-BC869830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6514" y="420914"/>
            <a:ext cx="6644430" cy="58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5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DDB97D-1C98-4A7C-99D0-F7DC64FDD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57" y="828675"/>
            <a:ext cx="8157029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0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489DA2-742E-451A-9F83-33AF5E475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170" y="1154119"/>
            <a:ext cx="7748688" cy="12985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BB78FC1-7115-412E-9C82-30359AA9D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066" y="2090737"/>
            <a:ext cx="8312620" cy="384560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DF960F-C89A-4C97-912A-5914D82A503B}"/>
              </a:ext>
            </a:extLst>
          </p:cNvPr>
          <p:cNvSpPr txBox="1"/>
          <p:nvPr/>
        </p:nvSpPr>
        <p:spPr>
          <a:xfrm>
            <a:off x="3991429" y="4253131"/>
            <a:ext cx="2104571" cy="9143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410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9C869D1-263D-487B-93F3-44C24E6A6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32" b="34066"/>
          <a:stretch/>
        </p:blipFill>
        <p:spPr>
          <a:xfrm>
            <a:off x="959317" y="1045029"/>
            <a:ext cx="10274740" cy="449942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D1FB516-367F-40E4-AC7C-F14492061B50}"/>
              </a:ext>
            </a:extLst>
          </p:cNvPr>
          <p:cNvSpPr txBox="1"/>
          <p:nvPr/>
        </p:nvSpPr>
        <p:spPr>
          <a:xfrm>
            <a:off x="2888342" y="5544457"/>
            <a:ext cx="805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2060"/>
                </a:solidFill>
              </a:rPr>
              <a:t>SIN EMBARGO ESTAS MEDIDAS NO SON EXACTAS</a:t>
            </a:r>
          </a:p>
        </p:txBody>
      </p:sp>
    </p:spTree>
    <p:extLst>
      <p:ext uri="{BB962C8B-B14F-4D97-AF65-F5344CB8AC3E}">
        <p14:creationId xmlns:p14="http://schemas.microsoft.com/office/powerpoint/2010/main" val="148943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6B1EA63-19FF-4807-B158-0E42DD1D8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940" y="304529"/>
            <a:ext cx="5060119" cy="6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3D665E-8A3C-45D2-BC54-BC5B58326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0"/>
          <a:stretch/>
        </p:blipFill>
        <p:spPr>
          <a:xfrm>
            <a:off x="2981234" y="624110"/>
            <a:ext cx="6693988" cy="60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811180A-C235-4596-B7B7-68B94F1A31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80344" y="261258"/>
            <a:ext cx="8258628" cy="62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1006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143</TotalTime>
  <Words>37</Words>
  <Application>Microsoft Office PowerPoint</Application>
  <PresentationFormat>Panorámica</PresentationFormat>
  <Paragraphs>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Espiral</vt:lpstr>
      <vt:lpstr>MATEMÁTICA CLASE 17</vt:lpstr>
      <vt:lpstr>MEDIDAS INFORMALES  NO ESTANDARIZADAS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CLASE 17</dc:title>
  <dc:creator>Rolando Muñoz</dc:creator>
  <cp:lastModifiedBy>Rolando Muñoz</cp:lastModifiedBy>
  <cp:revision>11</cp:revision>
  <dcterms:created xsi:type="dcterms:W3CDTF">2020-09-03T01:19:55Z</dcterms:created>
  <dcterms:modified xsi:type="dcterms:W3CDTF">2020-09-03T04:56:54Z</dcterms:modified>
</cp:coreProperties>
</file>