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13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7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8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8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3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7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0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87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34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52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312B9AB-33A4-4CB6-938D-CA84E751B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MATEMÁTICA</a:t>
            </a:r>
          </a:p>
          <a:p>
            <a:r>
              <a:rPr lang="es-CL" dirty="0"/>
              <a:t>2° BÁSICOS /2020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B943B6-21C3-4802-9951-D57EA3D9DD34}"/>
              </a:ext>
            </a:extLst>
          </p:cNvPr>
          <p:cNvSpPr txBox="1"/>
          <p:nvPr/>
        </p:nvSpPr>
        <p:spPr>
          <a:xfrm>
            <a:off x="7899721" y="1539433"/>
            <a:ext cx="162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CLASE 16</a:t>
            </a:r>
          </a:p>
        </p:txBody>
      </p:sp>
    </p:spTree>
    <p:extLst>
      <p:ext uri="{BB962C8B-B14F-4D97-AF65-F5344CB8AC3E}">
        <p14:creationId xmlns:p14="http://schemas.microsoft.com/office/powerpoint/2010/main" val="355844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3D442-D14C-43C2-99AD-72D1A5815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783" y="2962324"/>
            <a:ext cx="3532898" cy="798490"/>
          </a:xfrm>
        </p:spPr>
        <p:txBody>
          <a:bodyPr>
            <a:normAutofit fontScale="90000"/>
          </a:bodyPr>
          <a:lstStyle/>
          <a:p>
            <a:r>
              <a:rPr lang="es-CL" dirty="0">
                <a:solidFill>
                  <a:srgbClr val="00B0F0"/>
                </a:solidFill>
              </a:rPr>
              <a:t>COMPONIENDO</a:t>
            </a:r>
            <a:br>
              <a:rPr lang="es-CL" dirty="0"/>
            </a:br>
            <a:r>
              <a:rPr lang="es-CL" dirty="0">
                <a:solidFill>
                  <a:srgbClr val="FF0000"/>
                </a:solidFill>
              </a:rPr>
              <a:t>NÚMEROS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E03BC0-3777-4A0E-A516-8DBE03CBB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5620" y="1169043"/>
            <a:ext cx="6557749" cy="4385052"/>
          </a:xfrm>
        </p:spPr>
        <p:txBody>
          <a:bodyPr/>
          <a:lstStyle/>
          <a:p>
            <a:r>
              <a:rPr lang="es-CL" sz="4000" dirty="0"/>
              <a:t>30 + 3=</a:t>
            </a:r>
          </a:p>
          <a:p>
            <a:r>
              <a:rPr lang="es-CL" sz="4000" dirty="0"/>
              <a:t>70+8=</a:t>
            </a:r>
          </a:p>
          <a:p>
            <a:r>
              <a:rPr lang="es-CL" sz="4000" dirty="0"/>
              <a:t>90+ 1=</a:t>
            </a:r>
          </a:p>
          <a:p>
            <a:r>
              <a:rPr lang="es-CL" sz="4000" dirty="0"/>
              <a:t>20 +7</a:t>
            </a:r>
            <a:r>
              <a:rPr lang="es-CL" dirty="0"/>
              <a:t>=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BA84472-FC2C-4F1D-B231-3CCCA66B4E95}"/>
              </a:ext>
            </a:extLst>
          </p:cNvPr>
          <p:cNvSpPr txBox="1"/>
          <p:nvPr/>
        </p:nvSpPr>
        <p:spPr>
          <a:xfrm>
            <a:off x="1283480" y="1743010"/>
            <a:ext cx="292350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dirty="0"/>
              <a:t>ARMANDO NÚMEROS</a:t>
            </a:r>
          </a:p>
        </p:txBody>
      </p:sp>
    </p:spTree>
    <p:extLst>
      <p:ext uri="{BB962C8B-B14F-4D97-AF65-F5344CB8AC3E}">
        <p14:creationId xmlns:p14="http://schemas.microsoft.com/office/powerpoint/2010/main" val="368821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CF03C-66CE-405D-AD01-D3C7484FD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7" y="2349925"/>
            <a:ext cx="3912242" cy="2456442"/>
          </a:xfrm>
        </p:spPr>
        <p:txBody>
          <a:bodyPr>
            <a:normAutofit/>
          </a:bodyPr>
          <a:lstStyle/>
          <a:p>
            <a:r>
              <a:rPr lang="es-CL" sz="3600" dirty="0">
                <a:solidFill>
                  <a:srgbClr val="FF0000"/>
                </a:solidFill>
              </a:rPr>
              <a:t>DESCOMPONIENDO</a:t>
            </a:r>
            <a:br>
              <a:rPr lang="es-CL" sz="3600" dirty="0">
                <a:solidFill>
                  <a:srgbClr val="FF0000"/>
                </a:solidFill>
              </a:rPr>
            </a:br>
            <a:r>
              <a:rPr lang="es-CL" sz="3600" dirty="0">
                <a:solidFill>
                  <a:srgbClr val="FF0000"/>
                </a:solidFill>
              </a:rPr>
              <a:t> NÚMEROS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76A25C8-46C5-4D6E-B60A-2683A816DF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704480"/>
              </p:ext>
            </p:extLst>
          </p:nvPr>
        </p:nvGraphicFramePr>
        <p:xfrm>
          <a:off x="5106525" y="2687320"/>
          <a:ext cx="6281740" cy="841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348">
                  <a:extLst>
                    <a:ext uri="{9D8B030D-6E8A-4147-A177-3AD203B41FA5}">
                      <a16:colId xmlns:a16="http://schemas.microsoft.com/office/drawing/2014/main" val="600297831"/>
                    </a:ext>
                  </a:extLst>
                </a:gridCol>
                <a:gridCol w="1256348">
                  <a:extLst>
                    <a:ext uri="{9D8B030D-6E8A-4147-A177-3AD203B41FA5}">
                      <a16:colId xmlns:a16="http://schemas.microsoft.com/office/drawing/2014/main" val="182505947"/>
                    </a:ext>
                  </a:extLst>
                </a:gridCol>
                <a:gridCol w="1256348">
                  <a:extLst>
                    <a:ext uri="{9D8B030D-6E8A-4147-A177-3AD203B41FA5}">
                      <a16:colId xmlns:a16="http://schemas.microsoft.com/office/drawing/2014/main" val="1595983640"/>
                    </a:ext>
                  </a:extLst>
                </a:gridCol>
                <a:gridCol w="1256348">
                  <a:extLst>
                    <a:ext uri="{9D8B030D-6E8A-4147-A177-3AD203B41FA5}">
                      <a16:colId xmlns:a16="http://schemas.microsoft.com/office/drawing/2014/main" val="2876487228"/>
                    </a:ext>
                  </a:extLst>
                </a:gridCol>
                <a:gridCol w="1256348">
                  <a:extLst>
                    <a:ext uri="{9D8B030D-6E8A-4147-A177-3AD203B41FA5}">
                      <a16:colId xmlns:a16="http://schemas.microsoft.com/office/drawing/2014/main" val="3451321100"/>
                    </a:ext>
                  </a:extLst>
                </a:gridCol>
              </a:tblGrid>
              <a:tr h="420746">
                <a:tc>
                  <a:txBody>
                    <a:bodyPr/>
                    <a:lstStyle/>
                    <a:p>
                      <a:r>
                        <a:rPr lang="es-CL" dirty="0"/>
                        <a:t>53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389063"/>
                  </a:ext>
                </a:extLst>
              </a:tr>
              <a:tr h="420746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111491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9DE2FCCD-E85D-481D-857A-31ACAD6E90EF}"/>
              </a:ext>
            </a:extLst>
          </p:cNvPr>
          <p:cNvSpPr txBox="1"/>
          <p:nvPr/>
        </p:nvSpPr>
        <p:spPr>
          <a:xfrm>
            <a:off x="1048487" y="1800289"/>
            <a:ext cx="318108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dirty="0"/>
              <a:t>DESARMANDO NÚMEROS</a:t>
            </a:r>
          </a:p>
        </p:txBody>
      </p:sp>
    </p:spTree>
    <p:extLst>
      <p:ext uri="{BB962C8B-B14F-4D97-AF65-F5344CB8AC3E}">
        <p14:creationId xmlns:p14="http://schemas.microsoft.com/office/powerpoint/2010/main" val="80701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43D172-3DE4-4DAE-B56A-2F30F1939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002060"/>
                </a:solidFill>
              </a:rPr>
              <a:t>PRACTICANDO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A9FC5F30-26F6-402B-9A82-77609A00C2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3257" y="803275"/>
            <a:ext cx="6923314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61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7A313-D6D7-42DA-B081-1790FC570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888631" y="2206172"/>
            <a:ext cx="3498979" cy="143754"/>
          </a:xfrm>
        </p:spPr>
        <p:txBody>
          <a:bodyPr>
            <a:normAutofit fontScale="90000"/>
          </a:bodyPr>
          <a:lstStyle/>
          <a:p>
            <a:r>
              <a:rPr lang="es-CL" dirty="0">
                <a:solidFill>
                  <a:srgbClr val="FF0000"/>
                </a:solidFill>
              </a:rPr>
              <a:t>PRACTICANDO</a:t>
            </a:r>
            <a:br>
              <a:rPr lang="es-CL" dirty="0">
                <a:solidFill>
                  <a:srgbClr val="FF0000"/>
                </a:solidFill>
              </a:rPr>
            </a:b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2A4F4A5-C4EE-4181-BBF8-8D5C148599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2571" y="435429"/>
            <a:ext cx="5602515" cy="541382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EFCF118-7C7E-478A-869A-DA359D2749BE}"/>
              </a:ext>
            </a:extLst>
          </p:cNvPr>
          <p:cNvSpPr txBox="1"/>
          <p:nvPr/>
        </p:nvSpPr>
        <p:spPr>
          <a:xfrm>
            <a:off x="1506827" y="3311003"/>
            <a:ext cx="2318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PARA TRABAJAR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344925555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36</TotalTime>
  <Words>46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Calibri Light</vt:lpstr>
      <vt:lpstr>Rockwell</vt:lpstr>
      <vt:lpstr>Wingdings</vt:lpstr>
      <vt:lpstr>Atlas</vt:lpstr>
      <vt:lpstr>Presentación de PowerPoint</vt:lpstr>
      <vt:lpstr>COMPONIENDO NÚMEROS</vt:lpstr>
      <vt:lpstr>DESCOMPONIENDO  NÚMEROS</vt:lpstr>
      <vt:lpstr>PRACTICANDO</vt:lpstr>
      <vt:lpstr>PRACTICANDO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Rolando Muñoz</dc:creator>
  <cp:lastModifiedBy>Rolando Muñoz</cp:lastModifiedBy>
  <cp:revision>4</cp:revision>
  <dcterms:created xsi:type="dcterms:W3CDTF">2020-08-17T03:51:36Z</dcterms:created>
  <dcterms:modified xsi:type="dcterms:W3CDTF">2020-08-17T04:30:19Z</dcterms:modified>
</cp:coreProperties>
</file>