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4" autoAdjust="0"/>
  </p:normalViewPr>
  <p:slideViewPr>
    <p:cSldViewPr snapToGrid="0">
      <p:cViewPr>
        <p:scale>
          <a:sx n="84" d="100"/>
          <a:sy n="84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5FEF-A871-42BD-802B-0E68FE22DCC1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A6CA2-E6C0-451F-873B-95F39CEF89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519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A6CA2-E6C0-451F-873B-95F39CEF8967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702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0236-DCE4-4621-A488-18D23D3D9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</a:rPr>
              <a:t>Componiendo</a:t>
            </a:r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b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 </a:t>
            </a:r>
            <a:b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CL" dirty="0">
                <a:solidFill>
                  <a:srgbClr val="FF0000"/>
                </a:solidFill>
              </a:rPr>
              <a:t>descomponiendo</a:t>
            </a:r>
            <a:b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s-C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números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075C75-BFC4-4CBD-8CCB-F62173552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378" y="4775886"/>
            <a:ext cx="2965622" cy="1371599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accent6"/>
                </a:solidFill>
              </a:rPr>
              <a:t>Matemática  </a:t>
            </a:r>
          </a:p>
          <a:p>
            <a:r>
              <a:rPr lang="es-CL" dirty="0">
                <a:solidFill>
                  <a:schemeClr val="accent6"/>
                </a:solidFill>
              </a:rPr>
              <a:t>2° básicos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BB604A-02D7-41C1-A2C1-52069250522E}"/>
              </a:ext>
            </a:extLst>
          </p:cNvPr>
          <p:cNvSpPr txBox="1"/>
          <p:nvPr/>
        </p:nvSpPr>
        <p:spPr>
          <a:xfrm>
            <a:off x="7121611" y="56779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Clase 15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5BE8B9-541E-4819-B1DD-1FF4871FE3CA}"/>
              </a:ext>
            </a:extLst>
          </p:cNvPr>
          <p:cNvSpPr txBox="1"/>
          <p:nvPr/>
        </p:nvSpPr>
        <p:spPr>
          <a:xfrm>
            <a:off x="6050281" y="37015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F91242-31D4-4C34-BD4D-61535A26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94" y="3158052"/>
            <a:ext cx="2238375" cy="31718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50C751-95E3-46B0-A099-C11A19E39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189" y="856259"/>
            <a:ext cx="145707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7A87FF-0BDF-4C42-A920-020B57CBFA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r="61794"/>
          <a:stretch/>
        </p:blipFill>
        <p:spPr>
          <a:xfrm>
            <a:off x="883578" y="1375145"/>
            <a:ext cx="3359649" cy="32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3EED1-E3CF-4527-BE35-3F01552EF3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29573" y="949936"/>
            <a:ext cx="3719246" cy="116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CL" dirty="0">
              <a:solidFill>
                <a:schemeClr val="tx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B9BCEB-2ABE-43B1-94F8-F73D6864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02" y="2157476"/>
            <a:ext cx="8578921" cy="981541"/>
          </a:xfrm>
          <a:prstGeom prst="rect">
            <a:avLst/>
          </a:prstGeom>
        </p:spPr>
      </p:pic>
      <p:sp>
        <p:nvSpPr>
          <p:cNvPr id="9" name="Globo: flecha hacia abajo 8">
            <a:extLst>
              <a:ext uri="{FF2B5EF4-FFF2-40B4-BE49-F238E27FC236}">
                <a16:creationId xmlns:a16="http://schemas.microsoft.com/office/drawing/2014/main" id="{8B31FB19-D2B2-458F-9F91-C338812E68F3}"/>
              </a:ext>
            </a:extLst>
          </p:cNvPr>
          <p:cNvSpPr/>
          <p:nvPr/>
        </p:nvSpPr>
        <p:spPr>
          <a:xfrm>
            <a:off x="7472138" y="2733053"/>
            <a:ext cx="2976681" cy="31336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6075891-ED4A-4AD4-BECC-026853E1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454" y="2972072"/>
            <a:ext cx="2939365" cy="26555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7B253F6-D9D5-4738-B946-D78CEC65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357" y="333360"/>
            <a:ext cx="1532241" cy="17763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E42CFB6-3889-41D3-A338-BF7D10E63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648" y="3348990"/>
            <a:ext cx="4034091" cy="27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657CD9F-CF38-4957-B7A9-6B828193BD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81170"/>
          <a:stretch/>
        </p:blipFill>
        <p:spPr>
          <a:xfrm>
            <a:off x="1293098" y="437482"/>
            <a:ext cx="8056964" cy="22739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8D30D6-086E-4D64-910D-F406A595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04" y="2711476"/>
            <a:ext cx="7062714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7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354E64E-7C16-4D87-B5A5-A50611E174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5338" y="2343957"/>
            <a:ext cx="7341324" cy="35674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722E93-220E-4F91-B607-0CE0E08FF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258" y="849533"/>
            <a:ext cx="7242403" cy="9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007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277</TotalTime>
  <Words>15</Words>
  <Application>Microsoft Office PowerPoint</Application>
  <PresentationFormat>Panorámica</PresentationFormat>
  <Paragraphs>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Gota</vt:lpstr>
      <vt:lpstr>Componiendo  y  descomponiendo números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Componiendo y descomponiendo números</dc:title>
  <dc:creator>Rolando Muñoz</dc:creator>
  <cp:lastModifiedBy>Rolando Muñoz</cp:lastModifiedBy>
  <cp:revision>14</cp:revision>
  <dcterms:created xsi:type="dcterms:W3CDTF">2020-07-08T23:02:16Z</dcterms:created>
  <dcterms:modified xsi:type="dcterms:W3CDTF">2020-07-09T03:39:49Z</dcterms:modified>
</cp:coreProperties>
</file>