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257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C566B29-FBBC-4AF6-81F2-9430AF73A408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77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198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310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8343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46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472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022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816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7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21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88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8C566B29-FBBC-4AF6-81F2-9430AF73A408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24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3jtfUyAcFBU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553E8219-D396-4492-BDCB-E075D5ABB8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95111"/>
            <a:ext cx="8370888" cy="1817511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C00000"/>
                </a:solidFill>
                <a:latin typeface="Antique Olive Compact" panose="020B0904030504030204" pitchFamily="34" charset="0"/>
              </a:rPr>
              <a:t>Reading COMPREHENSION</a:t>
            </a:r>
            <a:endParaRPr lang="es-ES" sz="5400" dirty="0">
              <a:solidFill>
                <a:srgbClr val="C00000"/>
              </a:solidFill>
              <a:latin typeface="Antique Olive Compact" panose="020B09040305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F98D5B-7783-4EF7-BB1A-AA4E29C20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778" y="2529064"/>
            <a:ext cx="6686197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70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7DA96-2ECE-4ECC-9A59-8C7FC2054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CL" dirty="0"/>
              <a:t> </a:t>
            </a:r>
            <a:endParaRPr lang="es-ES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83C9E8A5-018D-46C2-9770-65A50654C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3325" y="1603326"/>
            <a:ext cx="956884" cy="4506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7EA7453-4A33-419A-8150-420367320E12}"/>
              </a:ext>
            </a:extLst>
          </p:cNvPr>
          <p:cNvSpPr/>
          <p:nvPr/>
        </p:nvSpPr>
        <p:spPr>
          <a:xfrm>
            <a:off x="327377" y="486029"/>
            <a:ext cx="90198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  <a:p>
            <a:r>
              <a:rPr lang="es-CL" dirty="0"/>
              <a:t> 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AB0DA33-3453-4DD4-AD5B-45AC91AE6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68" y="884212"/>
            <a:ext cx="9620576" cy="538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06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D9BD587-B4C0-4797-B678-5842EDAB5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901244"/>
          </a:xfrm>
        </p:spPr>
        <p:txBody>
          <a:bodyPr>
            <a:normAutofit/>
          </a:bodyPr>
          <a:lstStyle/>
          <a:p>
            <a:br>
              <a:rPr lang="es-ES" sz="4400" dirty="0"/>
            </a:br>
            <a:br>
              <a:rPr lang="es-ES" sz="4400" dirty="0"/>
            </a:br>
            <a:r>
              <a:rPr lang="es-ES" sz="4400" dirty="0"/>
              <a:t>PUTS ON FIRE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E34A39-84B6-4575-8FF9-701737FB25D6}"/>
              </a:ext>
            </a:extLst>
          </p:cNvPr>
          <p:cNvSpPr/>
          <p:nvPr/>
        </p:nvSpPr>
        <p:spPr>
          <a:xfrm flipH="1">
            <a:off x="3613366" y="3244334"/>
            <a:ext cx="2022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0A25FB7-67B6-49D3-916A-363557556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366" y="859949"/>
            <a:ext cx="7130005" cy="476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7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0BF4AFA-C27C-4DDC-AE69-F58FC45BB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022" y="1913466"/>
            <a:ext cx="5892800" cy="494453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35C2D68-5841-475D-B97F-4AD430894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85" y="349954"/>
            <a:ext cx="3260188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D3F5D39-3E9F-45E6-9A28-1DBF50F3B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273" y="878945"/>
            <a:ext cx="54483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14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49B8A54-EB27-43DB-B017-4DF23AF98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952" y="852984"/>
            <a:ext cx="6389162" cy="531007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D35FBC9-A2A9-4D48-AB98-96B94B2BB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61" y="1098373"/>
            <a:ext cx="30861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94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581411F-9C39-4D8D-9FD0-ACDDE9806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189" y="4288717"/>
            <a:ext cx="3488266" cy="236043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A5147F7-87F3-4B65-9B2E-3ECCF484F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103" y="869773"/>
            <a:ext cx="6710364" cy="409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31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1299</TotalTime>
  <Words>9</Words>
  <Application>Microsoft Office PowerPoint</Application>
  <PresentationFormat>Panorámica</PresentationFormat>
  <Paragraphs>19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Antique Olive Compact</vt:lpstr>
      <vt:lpstr>Tw Cen MT</vt:lpstr>
      <vt:lpstr>Tw Cen MT Condensed</vt:lpstr>
      <vt:lpstr>Wingdings 3</vt:lpstr>
      <vt:lpstr>Integral</vt:lpstr>
      <vt:lpstr>Reading COMPREHENSION</vt:lpstr>
      <vt:lpstr> </vt:lpstr>
      <vt:lpstr>  PUTS ON FIRE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IS IT?  (¿Dónde está?)</dc:title>
  <dc:creator>maria soledad benavente massoc</dc:creator>
  <cp:lastModifiedBy>maria soledad benavente massoc</cp:lastModifiedBy>
  <cp:revision>38</cp:revision>
  <dcterms:created xsi:type="dcterms:W3CDTF">2020-04-29T01:10:49Z</dcterms:created>
  <dcterms:modified xsi:type="dcterms:W3CDTF">2020-11-05T19:00:27Z</dcterms:modified>
</cp:coreProperties>
</file>