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12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7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09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31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84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20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67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50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81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44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87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24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58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67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6B29-FBBC-4AF6-81F2-9430AF73A408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3jtfUyAcFB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53E8219-D396-4492-BDCB-E075D5ABB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093075" cy="30226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C00000"/>
                </a:solidFill>
              </a:rPr>
              <a:t>    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489DA50-C410-40D7-BCA5-E14CB9C33B1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7600" y="835025"/>
            <a:ext cx="6762044" cy="2100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7200" dirty="0">
                <a:solidFill>
                  <a:srgbClr val="FF0000"/>
                </a:solidFill>
              </a:rPr>
              <a:t>       </a:t>
            </a:r>
            <a:endParaRPr lang="es-ES" sz="7200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7BB05C-307E-4C21-A243-BB168A560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631" y="348983"/>
            <a:ext cx="2000250" cy="1152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88E0E9-8D39-4C1F-9A14-6DB494264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5" y="925246"/>
            <a:ext cx="2710490" cy="36059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641F6A-19C9-4F9A-B762-08DFBECFE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642" y="1846425"/>
            <a:ext cx="3951436" cy="28744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0597F7-5A99-47CC-893F-BE505DA94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266" y="2703507"/>
            <a:ext cx="3055846" cy="39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7DA96-2ECE-4ECC-9A59-8C7FC205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/>
              <a:t> </a:t>
            </a:r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83C9E8A5-018D-46C2-9770-65A50654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324" y="1603326"/>
            <a:ext cx="2924863" cy="450646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7EA7453-4A33-419A-8150-420367320E12}"/>
              </a:ext>
            </a:extLst>
          </p:cNvPr>
          <p:cNvSpPr/>
          <p:nvPr/>
        </p:nvSpPr>
        <p:spPr>
          <a:xfrm>
            <a:off x="327377" y="486029"/>
            <a:ext cx="90198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FF817E-0C92-4483-954E-E1A147A4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94" y="62332"/>
            <a:ext cx="2459571" cy="38904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7BF782-15DE-44ED-A685-7B30B60A0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397" y="-92006"/>
            <a:ext cx="4883674" cy="40448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0D25BA-B2E4-468E-8F03-B009B1801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408" y="3952806"/>
            <a:ext cx="2714260" cy="30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0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D9BD587-B4C0-4797-B678-5842EDAB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01244"/>
          </a:xfrm>
        </p:spPr>
        <p:txBody>
          <a:bodyPr>
            <a:normAutofit/>
          </a:bodyPr>
          <a:lstStyle/>
          <a:p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endParaRPr lang="es-ES" sz="27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9EE7F4-2A32-488F-8400-B3FD1FC8B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6" y="609601"/>
            <a:ext cx="3635198" cy="34092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2315093-06E9-4950-B4CA-288D4F8B3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382" y="535692"/>
            <a:ext cx="3743325" cy="52673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E34A39-84B6-4575-8FF9-701737FB25D6}"/>
              </a:ext>
            </a:extLst>
          </p:cNvPr>
          <p:cNvSpPr/>
          <p:nvPr/>
        </p:nvSpPr>
        <p:spPr>
          <a:xfrm>
            <a:off x="3428635" y="3244334"/>
            <a:ext cx="533473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r>
              <a:rPr lang="es-ES" dirty="0">
                <a:hlinkClick r:id="rId4"/>
              </a:rPr>
              <a:t>https://www.youtube.com/watch?v=3jtfUyAcFBU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26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F60A50D-50D7-4B4A-A387-179065CEE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18" y="180623"/>
            <a:ext cx="4213904" cy="35785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88C673-3B08-4C30-9408-3F84EC607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22" y="2605970"/>
            <a:ext cx="4213904" cy="32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1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4D6170-4FB8-4586-9330-EEB4F6769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3" y="268287"/>
            <a:ext cx="3868635" cy="42585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0F511E-07C6-4220-8EA8-5117A1D2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756" y="1693333"/>
            <a:ext cx="5070246" cy="39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9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9015B30-31C6-40CD-8163-7432DDAD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87" y="798512"/>
            <a:ext cx="3705225" cy="50577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F200B82-BC23-4188-8733-78E773BE3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812" y="1314450"/>
            <a:ext cx="47529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16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</TotalTime>
  <Words>20</Words>
  <Application>Microsoft Office PowerPoint</Application>
  <PresentationFormat>Panorámica</PresentationFormat>
  <Paragraphs>23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     </vt:lpstr>
      <vt:lpstr> </vt:lpstr>
      <vt:lpstr> 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IT?  (¿Dónde está?)</dc:title>
  <dc:creator>maria soledad benavente massoc</dc:creator>
  <cp:lastModifiedBy>maria soledad benavente massoc</cp:lastModifiedBy>
  <cp:revision>25</cp:revision>
  <dcterms:created xsi:type="dcterms:W3CDTF">2020-04-29T01:10:49Z</dcterms:created>
  <dcterms:modified xsi:type="dcterms:W3CDTF">2020-09-21T00:41:05Z</dcterms:modified>
</cp:coreProperties>
</file>