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8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2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B29-FBBC-4AF6-81F2-9430AF73A408}" type="datetimeFigureOut">
              <a:rPr lang="es-ES" smtClean="0"/>
              <a:t>16/08/2020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93075" cy="3022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    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89DA50-C410-40D7-BCA5-E14CB9C33B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7600" y="835025"/>
            <a:ext cx="6762044" cy="2100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7200" dirty="0">
                <a:solidFill>
                  <a:srgbClr val="FF0000"/>
                </a:solidFill>
              </a:rPr>
              <a:t>       FRUITS  AND       VEGETABLES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D9DA85-51A3-4B91-AD2D-8D4844CB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58" y="2935111"/>
            <a:ext cx="3538008" cy="35892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FD5315-2A30-45BA-93FF-81DBF243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8974"/>
            <a:ext cx="3589201" cy="35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3C9E8A5-018D-46C2-9770-65A50654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6029"/>
            <a:ext cx="8596668" cy="65414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LISTEN AND CHANT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77C276-D2DC-4AEA-996E-B0EF2787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941848"/>
            <a:ext cx="6626578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 fontScale="90000"/>
          </a:bodyPr>
          <a:lstStyle/>
          <a:p>
            <a:br>
              <a:rPr lang="es-ES" sz="2800" dirty="0"/>
            </a:br>
            <a:r>
              <a:rPr lang="es-ES" sz="2800" dirty="0">
                <a:hlinkClick r:id="rId2"/>
              </a:rPr>
              <a:t>https://www.youtube.com/watch?v=D0Ajq682yrA</a:t>
            </a:r>
            <a:br>
              <a:rPr lang="es-ES" sz="2800" dirty="0"/>
            </a:br>
            <a:br>
              <a:rPr lang="es-ES" sz="2800" dirty="0"/>
            </a:br>
            <a:r>
              <a:rPr lang="es-ES" sz="2700" dirty="0"/>
              <a:t>Para que te entretengas aprendiendo con la ayuda de tus padres observa los videos de los link  que están arriba.</a:t>
            </a:r>
            <a:br>
              <a:rPr lang="es-ES" sz="2700" dirty="0"/>
            </a:br>
            <a:r>
              <a:rPr lang="es-ES" sz="2700" dirty="0"/>
              <a:t>Podrás cantar y te ayudarán a reforzar lo que te enseñé.</a:t>
            </a:r>
          </a:p>
        </p:txBody>
      </p:sp>
      <p:pic>
        <p:nvPicPr>
          <p:cNvPr id="1026" name="Picture 2" descr="Foto animada | Gifs de besos, Emoticon de amor, Fotos animadas de amor">
            <a:extLst>
              <a:ext uri="{FF2B5EF4-FFF2-40B4-BE49-F238E27FC236}">
                <a16:creationId xmlns:a16="http://schemas.microsoft.com/office/drawing/2014/main" id="{76269028-943D-4394-8866-96A8D2D08F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39" y="3510844"/>
            <a:ext cx="2680405" cy="27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60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     </vt:lpstr>
      <vt:lpstr> </vt:lpstr>
      <vt:lpstr> https://www.youtube.com/watch?v=D0Ajq682yrA  Para que te entretengas aprendiendo con la ayuda de tus padres observa los videos de los link  que están arriba. Podrás cantar y te ayudarán a reforzar lo que te enseñé.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22</cp:revision>
  <dcterms:created xsi:type="dcterms:W3CDTF">2020-04-29T01:10:49Z</dcterms:created>
  <dcterms:modified xsi:type="dcterms:W3CDTF">2020-08-17T01:06:42Z</dcterms:modified>
</cp:coreProperties>
</file>