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8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2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B29-FBBC-4AF6-81F2-9430AF73A408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ReSbQ7jzE" TargetMode="External"/><Relationship Id="rId2" Type="http://schemas.openxmlformats.org/officeDocument/2006/relationships/hyperlink" Target="https://www.youtube.com/watch?v=RE5tvaveVa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93075" cy="3022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    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89DA50-C410-40D7-BCA5-E14CB9C33B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7600" y="835025"/>
            <a:ext cx="6762044" cy="21000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7200" dirty="0">
                <a:solidFill>
                  <a:srgbClr val="FF0000"/>
                </a:solidFill>
              </a:rPr>
              <a:t>       FRUITS  AND       VEGETABLES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D9DA85-51A3-4B91-AD2D-8D4844CB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58" y="2935111"/>
            <a:ext cx="3538008" cy="35892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FD5315-2A30-45BA-93FF-81DBF243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8974"/>
            <a:ext cx="3589201" cy="35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0FC251-1C22-4607-9CCF-28A207E56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3" y="609600"/>
            <a:ext cx="3615267" cy="29228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4EF948-A653-40B5-85E6-5507F559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827" y="609601"/>
            <a:ext cx="3716864" cy="29173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972BC6-C402-4479-978E-05294AE5A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33" y="3655998"/>
            <a:ext cx="2845876" cy="31109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56D3964-37A1-4588-869B-93D25161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338" y="3831875"/>
            <a:ext cx="3615267" cy="29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53EE5-EF4F-4654-8881-78C28B4B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170311"/>
          </a:xfrm>
        </p:spPr>
        <p:txBody>
          <a:bodyPr>
            <a:normAutofit/>
          </a:bodyPr>
          <a:lstStyle/>
          <a:p>
            <a:r>
              <a:rPr lang="es-CL" dirty="0"/>
              <a:t>	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C4225C-F2D1-4753-861C-B929AE08E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10810"/>
            <a:ext cx="2262105" cy="30181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811AE8-3C3C-44EB-90DF-E2AF6656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97" y="229432"/>
            <a:ext cx="2262106" cy="32344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394CDA-5320-460A-8756-799CB14D1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84" y="3792040"/>
            <a:ext cx="2852673" cy="29259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1D141A-A065-4CA8-A36E-4B7608503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581" y="609599"/>
            <a:ext cx="2852673" cy="41338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7F5A22-B126-461D-B2DB-EF153359B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4348" y="3745869"/>
            <a:ext cx="3300055" cy="28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 fontScale="90000"/>
          </a:bodyPr>
          <a:lstStyle/>
          <a:p>
            <a:r>
              <a:rPr lang="es-ES" sz="2800" dirty="0">
                <a:hlinkClick r:id="rId2"/>
              </a:rPr>
              <a:t>https://www.youtube.com/watch?v=RE5tvaveVak</a:t>
            </a:r>
            <a:br>
              <a:rPr lang="es-ES" sz="2800" dirty="0"/>
            </a:br>
            <a:r>
              <a:rPr lang="es-ES" sz="2800" dirty="0">
                <a:hlinkClick r:id="rId3"/>
              </a:rPr>
              <a:t>https://www.youtube.com/watch?v=mfReSbQ7jzE</a:t>
            </a:r>
            <a:br>
              <a:rPr lang="es-ES" sz="2800" dirty="0"/>
            </a:br>
            <a:br>
              <a:rPr lang="es-ES" sz="2800" dirty="0"/>
            </a:br>
            <a:r>
              <a:rPr lang="es-ES" sz="2700" dirty="0"/>
              <a:t>Para que te entretengas aprendiendo con la ayuda de tus padres observa los videos de los link  que están arriba.</a:t>
            </a:r>
            <a:br>
              <a:rPr lang="es-ES" sz="2700" dirty="0"/>
            </a:br>
            <a:r>
              <a:rPr lang="es-ES" sz="2700" dirty="0"/>
              <a:t>Podrás cantar y te ayudarán a reforzar lo que te enseñé.</a:t>
            </a:r>
          </a:p>
        </p:txBody>
      </p:sp>
      <p:pic>
        <p:nvPicPr>
          <p:cNvPr id="1026" name="Picture 2" descr="Foto animada | Gifs de besos, Emoticon de amor, Fotos animadas de amor">
            <a:extLst>
              <a:ext uri="{FF2B5EF4-FFF2-40B4-BE49-F238E27FC236}">
                <a16:creationId xmlns:a16="http://schemas.microsoft.com/office/drawing/2014/main" id="{76269028-943D-4394-8866-96A8D2D08F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39" y="3510844"/>
            <a:ext cx="2680405" cy="27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71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     </vt:lpstr>
      <vt:lpstr> </vt:lpstr>
      <vt:lpstr> </vt:lpstr>
      <vt:lpstr>https://www.youtube.com/watch?v=RE5tvaveVak https://www.youtube.com/watch?v=mfReSbQ7jzE  Para que te entretengas aprendiendo con la ayuda de tus padres observa los videos de los link  que están arriba. Podrás cantar y te ayudarán a reforzar lo que te enseñé.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21</cp:revision>
  <dcterms:created xsi:type="dcterms:W3CDTF">2020-04-29T01:10:49Z</dcterms:created>
  <dcterms:modified xsi:type="dcterms:W3CDTF">2020-07-21T21:14:51Z</dcterms:modified>
</cp:coreProperties>
</file>