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12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71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098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316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9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84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202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67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50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81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44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87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4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62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58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967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6B29-FBBC-4AF6-81F2-9430AF73A408}" type="datetimeFigureOut">
              <a:rPr lang="es-ES" smtClean="0"/>
              <a:t>01/07/2020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22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GWBTDA_C14" TargetMode="External"/><Relationship Id="rId2" Type="http://schemas.openxmlformats.org/officeDocument/2006/relationships/hyperlink" Target="https://www.youtube.com/watch?v=AnoNb2OMQ6s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TJhfl5vdx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AC30B5A-1888-4D9C-8084-B556118E5D5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70593" y="2528888"/>
            <a:ext cx="2519363" cy="2646362"/>
          </a:xfrm>
          <a:prstGeom prst="rect">
            <a:avLst/>
          </a:prstGeom>
        </p:spPr>
      </p:pic>
      <p:sp>
        <p:nvSpPr>
          <p:cNvPr id="7" name="Título 6">
            <a:extLst>
              <a:ext uri="{FF2B5EF4-FFF2-40B4-BE49-F238E27FC236}">
                <a16:creationId xmlns:a16="http://schemas.microsoft.com/office/drawing/2014/main" id="{553E8219-D396-4492-BDCB-E075D5ABB8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093075" cy="3022600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C00000"/>
                </a:solidFill>
              </a:rPr>
              <a:t>     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4489DA50-C410-40D7-BCA5-E14CB9C33B1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835025"/>
            <a:ext cx="6321778" cy="1693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7200" dirty="0">
                <a:solidFill>
                  <a:srgbClr val="FF0000"/>
                </a:solidFill>
              </a:rPr>
              <a:t>       SHAPES</a:t>
            </a:r>
            <a:endParaRPr lang="es-ES" sz="7200" dirty="0">
              <a:solidFill>
                <a:srgbClr val="FF0000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94ECBC-F3B2-441B-88AF-478870B30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717925"/>
            <a:ext cx="3352800" cy="19558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211D1F2-0237-486D-A31F-6330FC52AB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519" y="1798637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7DA96-2ECE-4ECC-9A59-8C7FC2054D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1320800"/>
          </a:xfrm>
        </p:spPr>
        <p:txBody>
          <a:bodyPr/>
          <a:lstStyle/>
          <a:p>
            <a:pPr algn="just"/>
            <a:r>
              <a:rPr lang="es-CL" dirty="0"/>
              <a:t> </a:t>
            </a:r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7EA7453-4A33-419A-8150-420367320E12}"/>
              </a:ext>
            </a:extLst>
          </p:cNvPr>
          <p:cNvSpPr/>
          <p:nvPr/>
        </p:nvSpPr>
        <p:spPr>
          <a:xfrm>
            <a:off x="327377" y="486029"/>
            <a:ext cx="90198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8EBA7EB-2119-4A05-B672-96805BE25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11" y="1708504"/>
            <a:ext cx="3409245" cy="344099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10F54ED-43C7-4453-B452-268E2D0E5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800" y="688622"/>
            <a:ext cx="2684381" cy="403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53EE5-EF4F-4654-8881-78C28B4B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70311"/>
          </a:xfrm>
        </p:spPr>
        <p:txBody>
          <a:bodyPr>
            <a:normAutofit/>
          </a:bodyPr>
          <a:lstStyle/>
          <a:p>
            <a:r>
              <a:rPr lang="es-CL" dirty="0"/>
              <a:t>	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13" name="Marcador de contenido 12">
            <a:extLst>
              <a:ext uri="{FF2B5EF4-FFF2-40B4-BE49-F238E27FC236}">
                <a16:creationId xmlns:a16="http://schemas.microsoft.com/office/drawing/2014/main" id="{6A36D6CF-3E0A-408F-862C-4A9E43C6146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075" y="985220"/>
            <a:ext cx="2823192" cy="357549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E4C1DCD-4129-49DF-8966-520E35112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3298" y="985220"/>
            <a:ext cx="2823192" cy="366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8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9BD587-B4C0-4797-B678-5842EDAB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901244"/>
          </a:xfrm>
        </p:spPr>
        <p:txBody>
          <a:bodyPr>
            <a:normAutofit fontScale="90000"/>
          </a:bodyPr>
          <a:lstStyle/>
          <a:p>
            <a:r>
              <a:rPr lang="es-ES" sz="1800" dirty="0">
                <a:hlinkClick r:id="rId2"/>
              </a:rPr>
              <a:t>https://www.youtube.com/watch?v=AnoNb2OMQ6s</a:t>
            </a:r>
            <a:br>
              <a:rPr lang="es-ES" sz="1800" dirty="0"/>
            </a:br>
            <a:r>
              <a:rPr lang="es-ES" sz="1800" dirty="0">
                <a:hlinkClick r:id="rId3"/>
              </a:rPr>
              <a:t>https://www.youtube.com/watch?v=cGWBTDA_C14</a:t>
            </a:r>
            <a:br>
              <a:rPr lang="es-ES" sz="1800" dirty="0"/>
            </a:br>
            <a:r>
              <a:rPr lang="es-ES" sz="1800" dirty="0">
                <a:hlinkClick r:id="rId4"/>
              </a:rPr>
              <a:t>https://www.youtube.com/watch?v=TJhfl5vdxp4</a:t>
            </a:r>
            <a:br>
              <a:rPr lang="es-ES" sz="2800" dirty="0"/>
            </a:br>
            <a:br>
              <a:rPr lang="es-ES" sz="2800" dirty="0"/>
            </a:br>
            <a:br>
              <a:rPr lang="es-ES" sz="2800" dirty="0"/>
            </a:br>
            <a:r>
              <a:rPr lang="es-ES" sz="2700" dirty="0"/>
              <a:t>Para que te entretengas aprendiendo con la ayuda de tus padres observa los videos de los link  que están arriba.</a:t>
            </a:r>
            <a:br>
              <a:rPr lang="es-ES" sz="2700" dirty="0"/>
            </a:br>
            <a:r>
              <a:rPr lang="es-ES" sz="2700" dirty="0"/>
              <a:t>Podrás cantar y te ayudarán a reforzar lo que te enseñé.</a:t>
            </a:r>
          </a:p>
        </p:txBody>
      </p:sp>
    </p:spTree>
    <p:extLst>
      <p:ext uri="{BB962C8B-B14F-4D97-AF65-F5344CB8AC3E}">
        <p14:creationId xmlns:p14="http://schemas.microsoft.com/office/powerpoint/2010/main" val="408267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86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     </vt:lpstr>
      <vt:lpstr> </vt:lpstr>
      <vt:lpstr> </vt:lpstr>
      <vt:lpstr>https://www.youtube.com/watch?v=AnoNb2OMQ6s https://www.youtube.com/watch?v=cGWBTDA_C14 https://www.youtube.com/watch?v=TJhfl5vdxp4   Para que te entretengas aprendiendo con la ayuda de tus padres observa los videos de los link  que están arriba. Podrás cantar y te ayudarán a reforzar lo que te enseñé.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IT?  (¿Dónde está?)</dc:title>
  <dc:creator>maria soledad benavente massoc</dc:creator>
  <cp:lastModifiedBy>maria soledad benavente massoc</cp:lastModifiedBy>
  <cp:revision>19</cp:revision>
  <dcterms:created xsi:type="dcterms:W3CDTF">2020-04-29T01:10:49Z</dcterms:created>
  <dcterms:modified xsi:type="dcterms:W3CDTF">2020-07-02T01:07:46Z</dcterms:modified>
</cp:coreProperties>
</file>