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6B29-FBBC-4AF6-81F2-9430AF73A408}" type="datetimeFigureOut">
              <a:rPr lang="es-ES" smtClean="0"/>
              <a:t>16/06/2020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5B66-92E6-4796-B840-E9FEC0F9A1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06126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6B29-FBBC-4AF6-81F2-9430AF73A408}" type="datetimeFigureOut">
              <a:rPr lang="es-ES" smtClean="0"/>
              <a:t>16/06/2020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5B66-92E6-4796-B840-E9FEC0F9A1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1714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6B29-FBBC-4AF6-81F2-9430AF73A408}" type="datetimeFigureOut">
              <a:rPr lang="es-ES" smtClean="0"/>
              <a:t>16/06/2020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5B66-92E6-4796-B840-E9FEC0F9A1A6}" type="slidenum">
              <a:rPr lang="es-ES" smtClean="0"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640988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6B29-FBBC-4AF6-81F2-9430AF73A408}" type="datetimeFigureOut">
              <a:rPr lang="es-ES" smtClean="0"/>
              <a:t>16/06/2020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5B66-92E6-4796-B840-E9FEC0F9A1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903162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6B29-FBBC-4AF6-81F2-9430AF73A408}" type="datetimeFigureOut">
              <a:rPr lang="es-ES" smtClean="0"/>
              <a:t>16/06/2020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5B66-92E6-4796-B840-E9FEC0F9A1A6}" type="slidenum">
              <a:rPr lang="es-ES" smtClean="0"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45911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6B29-FBBC-4AF6-81F2-9430AF73A408}" type="datetimeFigureOut">
              <a:rPr lang="es-ES" smtClean="0"/>
              <a:t>16/06/2020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5B66-92E6-4796-B840-E9FEC0F9A1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18410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6B29-FBBC-4AF6-81F2-9430AF73A408}" type="datetimeFigureOut">
              <a:rPr lang="es-ES" smtClean="0"/>
              <a:t>16/06/2020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5B66-92E6-4796-B840-E9FEC0F9A1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92024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6B29-FBBC-4AF6-81F2-9430AF73A408}" type="datetimeFigureOut">
              <a:rPr lang="es-ES" smtClean="0"/>
              <a:t>16/06/2020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5B66-92E6-4796-B840-E9FEC0F9A1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3679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6B29-FBBC-4AF6-81F2-9430AF73A408}" type="datetimeFigureOut">
              <a:rPr lang="es-ES" smtClean="0"/>
              <a:t>16/06/2020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5B66-92E6-4796-B840-E9FEC0F9A1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9504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6B29-FBBC-4AF6-81F2-9430AF73A408}" type="datetimeFigureOut">
              <a:rPr lang="es-ES" smtClean="0"/>
              <a:t>16/06/2020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5B66-92E6-4796-B840-E9FEC0F9A1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3815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6B29-FBBC-4AF6-81F2-9430AF73A408}" type="datetimeFigureOut">
              <a:rPr lang="es-ES" smtClean="0"/>
              <a:t>16/06/2020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5B66-92E6-4796-B840-E9FEC0F9A1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5443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6B29-FBBC-4AF6-81F2-9430AF73A408}" type="datetimeFigureOut">
              <a:rPr lang="es-ES" smtClean="0"/>
              <a:t>16/06/2020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5B66-92E6-4796-B840-E9FEC0F9A1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60876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6B29-FBBC-4AF6-81F2-9430AF73A408}" type="datetimeFigureOut">
              <a:rPr lang="es-ES" smtClean="0"/>
              <a:t>16/06/2020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5B66-92E6-4796-B840-E9FEC0F9A1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07240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6B29-FBBC-4AF6-81F2-9430AF73A408}" type="datetimeFigureOut">
              <a:rPr lang="es-ES" smtClean="0"/>
              <a:t>16/06/2020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5B66-92E6-4796-B840-E9FEC0F9A1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07628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6B29-FBBC-4AF6-81F2-9430AF73A408}" type="datetimeFigureOut">
              <a:rPr lang="es-ES" smtClean="0"/>
              <a:t>16/06/2020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5B66-92E6-4796-B840-E9FEC0F9A1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63584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5B66-92E6-4796-B840-E9FEC0F9A1A6}" type="slidenum">
              <a:rPr lang="es-ES" smtClean="0"/>
              <a:t>‹Nº›</a:t>
            </a:fld>
            <a:endParaRPr lang="es-E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6B29-FBBC-4AF6-81F2-9430AF73A408}" type="datetimeFigureOut">
              <a:rPr lang="es-ES" smtClean="0"/>
              <a:t>16/06/2020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69677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566B29-FBBC-4AF6-81F2-9430AF73A408}" type="datetimeFigureOut">
              <a:rPr lang="es-ES" smtClean="0"/>
              <a:t>16/06/2020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40E5B66-92E6-4796-B840-E9FEC0F9A1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76222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jSvjtePq_TE" TargetMode="External"/><Relationship Id="rId2" Type="http://schemas.openxmlformats.org/officeDocument/2006/relationships/hyperlink" Target="https://www.youtube.com/watch?v=niPyVnC6W5g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A15BC5CA-59A5-46BB-A264-952D06D03AA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0000" lnSpcReduction="20000"/>
          </a:bodyPr>
          <a:lstStyle/>
          <a:p>
            <a:endParaRPr lang="es-CL" sz="4800" dirty="0">
              <a:solidFill>
                <a:srgbClr val="0070C0"/>
              </a:solidFill>
            </a:endParaRPr>
          </a:p>
          <a:p>
            <a:r>
              <a:rPr lang="es-CL" sz="4800" dirty="0">
                <a:solidFill>
                  <a:srgbClr val="0070C0"/>
                </a:solidFill>
              </a:rPr>
              <a:t>PREPOSITIONS OF PLACE.</a:t>
            </a:r>
          </a:p>
          <a:p>
            <a:r>
              <a:rPr lang="es-CL" sz="4800" dirty="0">
                <a:solidFill>
                  <a:srgbClr val="0070C0"/>
                </a:solidFill>
              </a:rPr>
              <a:t>(Adverbios  de lugar)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93C2F7E2-A16F-4471-BCFE-23181145D0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2934" y="434923"/>
            <a:ext cx="3628433" cy="1504597"/>
          </a:xfrm>
          <a:prstGeom prst="rect">
            <a:avLst/>
          </a:prstGeom>
        </p:spPr>
      </p:pic>
      <p:sp>
        <p:nvSpPr>
          <p:cNvPr id="7" name="Título 6">
            <a:extLst>
              <a:ext uri="{FF2B5EF4-FFF2-40B4-BE49-F238E27FC236}">
                <a16:creationId xmlns:a16="http://schemas.microsoft.com/office/drawing/2014/main" id="{553E8219-D396-4492-BDCB-E075D5ABB8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2325512"/>
            <a:ext cx="4424300" cy="1583620"/>
          </a:xfrm>
        </p:spPr>
        <p:txBody>
          <a:bodyPr/>
          <a:lstStyle/>
          <a:p>
            <a:br>
              <a:rPr lang="es-CL" dirty="0"/>
            </a:br>
            <a:br>
              <a:rPr lang="es-CL" dirty="0"/>
            </a:br>
            <a:r>
              <a:rPr lang="es-CL" dirty="0">
                <a:solidFill>
                  <a:schemeClr val="accent2">
                    <a:lumMod val="50000"/>
                  </a:schemeClr>
                </a:solidFill>
              </a:rPr>
              <a:t>WHERE?</a:t>
            </a:r>
            <a:br>
              <a:rPr lang="es-CL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s-CL" dirty="0">
                <a:solidFill>
                  <a:schemeClr val="accent2">
                    <a:lumMod val="50000"/>
                  </a:schemeClr>
                </a:solidFill>
              </a:rPr>
              <a:t>¿DONDE?</a:t>
            </a:r>
            <a:endParaRPr lang="es-ES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4270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67DA96-2ECE-4ECC-9A59-8C7FC2054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s-CL" dirty="0"/>
              <a:t>   IN</a:t>
            </a:r>
            <a:endParaRPr lang="es-ES" dirty="0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27BD2FB-C02E-40D9-AE9F-5D8C3425A2F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CL" sz="4000" dirty="0"/>
              <a:t>           </a:t>
            </a:r>
            <a:endParaRPr lang="es-ES" sz="4000" dirty="0"/>
          </a:p>
        </p:txBody>
      </p:sp>
      <p:sp>
        <p:nvSpPr>
          <p:cNvPr id="14" name="Marcador de contenido 13">
            <a:extLst>
              <a:ext uri="{FF2B5EF4-FFF2-40B4-BE49-F238E27FC236}">
                <a16:creationId xmlns:a16="http://schemas.microsoft.com/office/drawing/2014/main" id="{7C8D946D-7410-4CEA-9FA2-91FEA518A2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166191"/>
            <a:ext cx="5181600" cy="50107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L" sz="4400" dirty="0"/>
              <a:t>ON</a:t>
            </a:r>
            <a:endParaRPr lang="es-ES" sz="4400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4986EF09-E856-4952-85BD-45CCEA5552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6266" y="3112777"/>
            <a:ext cx="2716696" cy="1921565"/>
          </a:xfrm>
          <a:prstGeom prst="rect">
            <a:avLst/>
          </a:prstGeom>
        </p:spPr>
      </p:pic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7C75858D-DD33-44BA-B2CE-956D2F0E19C7}"/>
              </a:ext>
            </a:extLst>
          </p:cNvPr>
          <p:cNvCxnSpPr>
            <a:cxnSpLocks/>
          </p:cNvCxnSpPr>
          <p:nvPr/>
        </p:nvCxnSpPr>
        <p:spPr>
          <a:xfrm>
            <a:off x="1588190" y="1458982"/>
            <a:ext cx="2411896" cy="15188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Imagen 14">
            <a:extLst>
              <a:ext uri="{FF2B5EF4-FFF2-40B4-BE49-F238E27FC236}">
                <a16:creationId xmlns:a16="http://schemas.microsoft.com/office/drawing/2014/main" id="{16AF910E-E838-4706-86AC-865DC8C385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91914" y="3112777"/>
            <a:ext cx="2448960" cy="2080592"/>
          </a:xfrm>
          <a:prstGeom prst="rect">
            <a:avLst/>
          </a:prstGeom>
        </p:spPr>
      </p:pic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616B1401-D6A2-46FE-813D-34731833EE23}"/>
              </a:ext>
            </a:extLst>
          </p:cNvPr>
          <p:cNvCxnSpPr>
            <a:cxnSpLocks/>
          </p:cNvCxnSpPr>
          <p:nvPr/>
        </p:nvCxnSpPr>
        <p:spPr>
          <a:xfrm>
            <a:off x="7289318" y="1690688"/>
            <a:ext cx="1430612" cy="12247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5506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F53EE5-EF4F-4654-8881-78C28B4B9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BEHIND					UNDER</a:t>
            </a:r>
            <a:br>
              <a:rPr lang="es-CL" dirty="0"/>
            </a:br>
            <a:r>
              <a:rPr lang="es-CL" sz="3200" dirty="0"/>
              <a:t>(ATRÁS)</a:t>
            </a:r>
            <a:r>
              <a:rPr lang="es-CL" dirty="0"/>
              <a:t>						</a:t>
            </a:r>
            <a:r>
              <a:rPr lang="es-CL" sz="3200" dirty="0"/>
              <a:t>(ABAJO)</a:t>
            </a:r>
            <a:endParaRPr lang="es-ES" sz="3200" dirty="0"/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D6DA141A-04D3-44CE-ADA1-11A2E6A0545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788319" y="3382169"/>
            <a:ext cx="1962150" cy="1438275"/>
          </a:xfrm>
          <a:prstGeom prst="rect">
            <a:avLst/>
          </a:prstGeom>
        </p:spPr>
      </p:pic>
      <p:pic>
        <p:nvPicPr>
          <p:cNvPr id="6" name="Marcador de contenido 5">
            <a:extLst>
              <a:ext uri="{FF2B5EF4-FFF2-40B4-BE49-F238E27FC236}">
                <a16:creationId xmlns:a16="http://schemas.microsoft.com/office/drawing/2014/main" id="{D8BCB2EE-F5F6-44C4-AE7F-8FAD27D7681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010275" y="3382169"/>
            <a:ext cx="2343150" cy="1438275"/>
          </a:xfrm>
          <a:prstGeom prst="rect">
            <a:avLst/>
          </a:prstGeom>
        </p:spPr>
      </p:pic>
      <p:cxnSp>
        <p:nvCxnSpPr>
          <p:cNvPr id="8" name="Conector: angular 7">
            <a:extLst>
              <a:ext uri="{FF2B5EF4-FFF2-40B4-BE49-F238E27FC236}">
                <a16:creationId xmlns:a16="http://schemas.microsoft.com/office/drawing/2014/main" id="{F269CDF3-114B-4339-8F9E-14CC4B580704}"/>
              </a:ext>
            </a:extLst>
          </p:cNvPr>
          <p:cNvCxnSpPr>
            <a:cxnSpLocks/>
          </p:cNvCxnSpPr>
          <p:nvPr/>
        </p:nvCxnSpPr>
        <p:spPr>
          <a:xfrm rot="16200000" flipH="1">
            <a:off x="1791536" y="2484532"/>
            <a:ext cx="1784057" cy="887895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: angular 11">
            <a:extLst>
              <a:ext uri="{FF2B5EF4-FFF2-40B4-BE49-F238E27FC236}">
                <a16:creationId xmlns:a16="http://schemas.microsoft.com/office/drawing/2014/main" id="{C943DA93-1C07-4A27-9DBB-E0AF68287823}"/>
              </a:ext>
            </a:extLst>
          </p:cNvPr>
          <p:cNvCxnSpPr>
            <a:cxnSpLocks/>
          </p:cNvCxnSpPr>
          <p:nvPr/>
        </p:nvCxnSpPr>
        <p:spPr>
          <a:xfrm rot="16200000" flipH="1">
            <a:off x="7533257" y="1936456"/>
            <a:ext cx="1591468" cy="1099931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1589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D3843D-1703-47F3-A8EC-203336408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/>
              <a:t>BETWEEN				IN FRONT OF</a:t>
            </a:r>
            <a:br>
              <a:rPr lang="es-CL" dirty="0"/>
            </a:br>
            <a:r>
              <a:rPr lang="es-CL" sz="3200" dirty="0"/>
              <a:t>(ENTRE)</a:t>
            </a:r>
            <a:r>
              <a:rPr lang="es-CL" dirty="0"/>
              <a:t>						</a:t>
            </a:r>
            <a:r>
              <a:rPr lang="es-CL" sz="3200" dirty="0"/>
              <a:t>(AL FRENTE)	</a:t>
            </a:r>
            <a:r>
              <a:rPr lang="es-CL" dirty="0"/>
              <a:t>	</a:t>
            </a:r>
            <a:endParaRPr lang="es-ES" dirty="0"/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5EE60B37-2D54-4C7A-9396-F49D4EF43F2D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683544" y="3348831"/>
            <a:ext cx="2171700" cy="1504950"/>
          </a:xfrm>
          <a:prstGeom prst="rect">
            <a:avLst/>
          </a:prstGeom>
        </p:spPr>
      </p:pic>
      <p:pic>
        <p:nvPicPr>
          <p:cNvPr id="6" name="Marcador de contenido 5">
            <a:extLst>
              <a:ext uri="{FF2B5EF4-FFF2-40B4-BE49-F238E27FC236}">
                <a16:creationId xmlns:a16="http://schemas.microsoft.com/office/drawing/2014/main" id="{436F3CCB-ADCD-4761-9330-ADC20804AD9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029325" y="3396456"/>
            <a:ext cx="2305050" cy="1409700"/>
          </a:xfrm>
          <a:prstGeom prst="rect">
            <a:avLst/>
          </a:prstGeom>
        </p:spPr>
      </p:pic>
      <p:cxnSp>
        <p:nvCxnSpPr>
          <p:cNvPr id="8" name="Conector: angular 7">
            <a:extLst>
              <a:ext uri="{FF2B5EF4-FFF2-40B4-BE49-F238E27FC236}">
                <a16:creationId xmlns:a16="http://schemas.microsoft.com/office/drawing/2014/main" id="{A5FA9159-B0E6-4917-879A-19CB74191072}"/>
              </a:ext>
            </a:extLst>
          </p:cNvPr>
          <p:cNvCxnSpPr>
            <a:cxnSpLocks/>
          </p:cNvCxnSpPr>
          <p:nvPr/>
        </p:nvCxnSpPr>
        <p:spPr>
          <a:xfrm rot="16200000" flipH="1">
            <a:off x="1994453" y="1623391"/>
            <a:ext cx="2054087" cy="1086678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: angular 10">
            <a:extLst>
              <a:ext uri="{FF2B5EF4-FFF2-40B4-BE49-F238E27FC236}">
                <a16:creationId xmlns:a16="http://schemas.microsoft.com/office/drawing/2014/main" id="{EFB1F917-3BCE-48DE-B384-563025F31132}"/>
              </a:ext>
            </a:extLst>
          </p:cNvPr>
          <p:cNvCxnSpPr>
            <a:cxnSpLocks/>
          </p:cNvCxnSpPr>
          <p:nvPr/>
        </p:nvCxnSpPr>
        <p:spPr>
          <a:xfrm rot="16200000" flipH="1">
            <a:off x="7744688" y="2059505"/>
            <a:ext cx="2083007" cy="1219200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4774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1D9BD587-B4C0-4797-B678-5842EDAB5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2200" dirty="0">
                <a:hlinkClick r:id="rId2"/>
              </a:rPr>
              <a:t>https://www.youtube.com/watch?v=niPyVnC6W5g</a:t>
            </a:r>
            <a:br>
              <a:rPr lang="es-ES" sz="2200" dirty="0"/>
            </a:br>
            <a:r>
              <a:rPr lang="es-ES" sz="2200" dirty="0">
                <a:hlinkClick r:id="rId3"/>
              </a:rPr>
              <a:t>https://www.youtube.com/watch?v=jSvjtePq_TE</a:t>
            </a:r>
            <a:br>
              <a:rPr lang="es-ES" sz="3200" dirty="0"/>
            </a:br>
            <a:r>
              <a:rPr lang="es-ES" sz="2700" dirty="0"/>
              <a:t>Para que te entretengas aprendiendo con la ayuda de tus padres observa el video del link  que está arriba.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CE2C6178-DF5F-471C-9EAB-7974BAC296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13823" y="2368332"/>
            <a:ext cx="7326890" cy="3733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6746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57</TotalTime>
  <Words>115</Words>
  <Application>Microsoft Office PowerPoint</Application>
  <PresentationFormat>Panorámica</PresentationFormat>
  <Paragraphs>10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Faceta</vt:lpstr>
      <vt:lpstr>  WHERE? ¿DONDE?</vt:lpstr>
      <vt:lpstr>   IN</vt:lpstr>
      <vt:lpstr>BEHIND     UNDER (ATRÁS)      (ABAJO)</vt:lpstr>
      <vt:lpstr>BETWEEN    IN FRONT OF (ENTRE)      (AL FRENTE)  </vt:lpstr>
      <vt:lpstr>https://www.youtube.com/watch?v=niPyVnC6W5g https://www.youtube.com/watch?v=jSvjtePq_TE Para que te entretengas aprendiendo con la ayuda de tus padres observa el video del link  que está arriba.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WHERE IS IT?  (¿Dónde está?)</dc:title>
  <dc:creator>maria soledad benavente massoc</dc:creator>
  <cp:lastModifiedBy>maria soledad benavente massoc</cp:lastModifiedBy>
  <cp:revision>8</cp:revision>
  <dcterms:created xsi:type="dcterms:W3CDTF">2020-04-29T01:10:49Z</dcterms:created>
  <dcterms:modified xsi:type="dcterms:W3CDTF">2020-06-17T02:18:08Z</dcterms:modified>
</cp:coreProperties>
</file>