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56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57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5000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9843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2826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315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25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8957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7732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090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9311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06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645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20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6601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825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107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FAC77-C4C1-4EA9-9A5A-D50BF3DF0DDF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5521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youtube.com/watch?v=8AlDbJcqBI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643BB1-4090-4D20-B1E3-45A745991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8933"/>
            <a:ext cx="9144000" cy="1591734"/>
          </a:xfrm>
        </p:spPr>
        <p:txBody>
          <a:bodyPr>
            <a:normAutofit/>
          </a:bodyPr>
          <a:lstStyle/>
          <a:p>
            <a:r>
              <a:rPr lang="es-CL" sz="6600" b="1" dirty="0">
                <a:solidFill>
                  <a:schemeClr val="bg1"/>
                </a:solidFill>
              </a:rPr>
              <a:t>         THE HOUSE</a:t>
            </a:r>
            <a:endParaRPr lang="es-ES" sz="6600" b="1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851BB0-6FC8-461B-853B-4BD47F67D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7191" y="6904697"/>
            <a:ext cx="3893144" cy="393280"/>
          </a:xfrm>
        </p:spPr>
        <p:txBody>
          <a:bodyPr>
            <a:normAutofit fontScale="92500" lnSpcReduction="10000"/>
          </a:bodyPr>
          <a:lstStyle/>
          <a:p>
            <a:endParaRPr lang="es-ES" dirty="0"/>
          </a:p>
        </p:txBody>
      </p:sp>
      <p:pic>
        <p:nvPicPr>
          <p:cNvPr id="4" name="Picture 2" descr="Ilustración De Una Casa En Una Hermosa Naturaleza Ilustraciones ...">
            <a:extLst>
              <a:ext uri="{FF2B5EF4-FFF2-40B4-BE49-F238E27FC236}">
                <a16:creationId xmlns:a16="http://schemas.microsoft.com/office/drawing/2014/main" id="{64133E86-EA8A-4E0D-8D00-1BB42C8F7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503" y="316706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CC1B79D-24A8-49F6-A5D2-8889EB2A67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6303" y="2070805"/>
            <a:ext cx="2876550" cy="1790700"/>
          </a:xfrm>
          <a:prstGeom prst="rect">
            <a:avLst/>
          </a:prstGeom>
        </p:spPr>
      </p:pic>
      <p:pic>
        <p:nvPicPr>
          <p:cNvPr id="1028" name="Picture 4" descr="Dibujo de Casa estilo inglés pintado por en Dibujos.net el día 13 ...">
            <a:extLst>
              <a:ext uri="{FF2B5EF4-FFF2-40B4-BE49-F238E27FC236}">
                <a16:creationId xmlns:a16="http://schemas.microsoft.com/office/drawing/2014/main" id="{7B1006E9-748F-478F-9490-98FFEA06A4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681" y="4365226"/>
            <a:ext cx="2419350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06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B1A78-87DA-4A9B-9F2C-7DA19CD224C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19125"/>
            <a:ext cx="9906000" cy="1477963"/>
          </a:xfrm>
        </p:spPr>
        <p:txBody>
          <a:bodyPr/>
          <a:lstStyle/>
          <a:p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                      </a:t>
            </a: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D139193-7BE1-452A-9FFE-4B7D1AD468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9464" y="1139340"/>
            <a:ext cx="7451913" cy="4579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06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artes De La Casa - Lessons - Tes Teach">
            <a:extLst>
              <a:ext uri="{FF2B5EF4-FFF2-40B4-BE49-F238E27FC236}">
                <a16:creationId xmlns:a16="http://schemas.microsoft.com/office/drawing/2014/main" id="{C67BD716-DF71-4447-B0A6-80E686517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156" y="439498"/>
            <a:ext cx="7924800" cy="573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314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AF8B10E-2FEB-48DC-BFC8-99B227A2FB93}"/>
              </a:ext>
            </a:extLst>
          </p:cNvPr>
          <p:cNvSpPr/>
          <p:nvPr/>
        </p:nvSpPr>
        <p:spPr>
          <a:xfrm>
            <a:off x="2912533" y="116414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sz="3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es-ES" sz="3600" dirty="0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ACF77571-1AF9-461D-B8AD-02F6EE4D3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70881"/>
          </a:xfrm>
        </p:spPr>
        <p:txBody>
          <a:bodyPr>
            <a:normAutofit/>
          </a:bodyPr>
          <a:lstStyle/>
          <a:p>
            <a:r>
              <a:rPr lang="es-ES" sz="2800" dirty="0">
                <a:hlinkClick r:id="rId2"/>
              </a:rPr>
              <a:t>https://www.youtube.com/watch?v=8AlDbJcqBIs</a:t>
            </a:r>
            <a:endParaRPr lang="es-ES" sz="2800" dirty="0"/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12170BA7-1113-4141-944A-4C83C10894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>
                <a:solidFill>
                  <a:schemeClr val="bg1">
                    <a:lumMod val="95000"/>
                    <a:lumOff val="5000"/>
                  </a:schemeClr>
                </a:solidFill>
              </a:rPr>
              <a:t>El link que está arriba es para que escuches con atención </a:t>
            </a:r>
            <a:r>
              <a:rPr lang="es-CL">
                <a:solidFill>
                  <a:schemeClr val="bg1">
                    <a:lumMod val="95000"/>
                    <a:lumOff val="5000"/>
                  </a:schemeClr>
                </a:solidFill>
              </a:rPr>
              <a:t>el vocabulario.</a:t>
            </a:r>
            <a:endParaRPr lang="es-E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 descr="▷ Gifs Animados de Besos - Gifs Animados">
            <a:extLst>
              <a:ext uri="{FF2B5EF4-FFF2-40B4-BE49-F238E27FC236}">
                <a16:creationId xmlns:a16="http://schemas.microsoft.com/office/drawing/2014/main" id="{5BCD4717-9482-4697-965E-0B909ACCE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480" y="4429919"/>
            <a:ext cx="1939396" cy="2181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400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36</TotalTime>
  <Words>32</Words>
  <Application>Microsoft Office PowerPoint</Application>
  <PresentationFormat>Panorámica</PresentationFormat>
  <Paragraphs>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Tw Cen MT</vt:lpstr>
      <vt:lpstr>Circuito</vt:lpstr>
      <vt:lpstr>         THE HOUSE</vt:lpstr>
      <vt:lpstr>                      </vt:lpstr>
      <vt:lpstr>Presentación de PowerPoint</vt:lpstr>
      <vt:lpstr>https://www.youtube.com/watch?v=8AlDbJcqBIs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NUMBERS</dc:title>
  <dc:creator>maria soledad benavente massoc</dc:creator>
  <cp:lastModifiedBy>maria soledad benavente massoc</cp:lastModifiedBy>
  <cp:revision>9</cp:revision>
  <dcterms:created xsi:type="dcterms:W3CDTF">2020-05-19T20:47:57Z</dcterms:created>
  <dcterms:modified xsi:type="dcterms:W3CDTF">2020-05-26T20:50:24Z</dcterms:modified>
</cp:coreProperties>
</file>