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56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5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5000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9843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2826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31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5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957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773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090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931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06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45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20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60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825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107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FAC77-C4C1-4EA9-9A5A-D50BF3DF0DDF}" type="datetimeFigureOut">
              <a:rPr lang="es-ES" smtClean="0"/>
              <a:t>19/05/2020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974BA-B4EE-4880-A0D3-075BAD4F3A3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521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UncNXNH6m7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43BB1-4090-4D20-B1E3-45A745991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8933"/>
            <a:ext cx="9144000" cy="1591734"/>
          </a:xfrm>
        </p:spPr>
        <p:txBody>
          <a:bodyPr>
            <a:normAutofit/>
          </a:bodyPr>
          <a:lstStyle/>
          <a:p>
            <a:r>
              <a:rPr lang="es-CL" sz="6600" b="1" dirty="0">
                <a:solidFill>
                  <a:schemeClr val="bg1"/>
                </a:solidFill>
              </a:rPr>
              <a:t>THE NUMBERS</a:t>
            </a:r>
            <a:endParaRPr lang="es-ES" sz="6600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851BB0-6FC8-461B-853B-4BD47F67D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7191" y="6904697"/>
            <a:ext cx="3893144" cy="393280"/>
          </a:xfrm>
        </p:spPr>
        <p:txBody>
          <a:bodyPr>
            <a:normAutofit fontScale="92500" lnSpcReduction="10000"/>
          </a:bodyPr>
          <a:lstStyle/>
          <a:p>
            <a:endParaRPr lang="es-ES" dirty="0"/>
          </a:p>
        </p:txBody>
      </p:sp>
      <p:pic>
        <p:nvPicPr>
          <p:cNvPr id="1026" name="Picture 2" descr="Los números en inglés parte 1 flashcards on Tinycards">
            <a:extLst>
              <a:ext uri="{FF2B5EF4-FFF2-40B4-BE49-F238E27FC236}">
                <a16:creationId xmlns:a16="http://schemas.microsoft.com/office/drawing/2014/main" id="{BDA4449B-D20E-45CA-B054-BF3CB91CD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085" y="2603271"/>
            <a:ext cx="5332072" cy="376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06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B1A78-87DA-4A9B-9F2C-7DA19CD22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                      </a:t>
            </a:r>
            <a:endParaRPr lang="es-ES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85B10F32-4015-4B8B-8160-48857DC239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7111" y="1388535"/>
            <a:ext cx="8115291" cy="273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06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C0233FDC-DA1F-483B-83E3-672514375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4533" y="2190044"/>
            <a:ext cx="6568017" cy="30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31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F8B10E-2FEB-48DC-BFC8-99B227A2FB93}"/>
              </a:ext>
            </a:extLst>
          </p:cNvPr>
          <p:cNvSpPr/>
          <p:nvPr/>
        </p:nvSpPr>
        <p:spPr>
          <a:xfrm>
            <a:off x="2912533" y="116414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s-ES" sz="3600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ACF77571-1AF9-461D-B8AD-02F6EE4D3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70881"/>
          </a:xfrm>
        </p:spPr>
        <p:txBody>
          <a:bodyPr>
            <a:normAutofit/>
          </a:bodyPr>
          <a:lstStyle/>
          <a:p>
            <a:r>
              <a:rPr lang="es-ES" sz="2800" dirty="0">
                <a:hlinkClick r:id="rId2"/>
              </a:rPr>
              <a:t>https://www.youtube.com/watch?v=UncNXNH6m78</a:t>
            </a:r>
            <a:endParaRPr lang="es-ES" sz="2800" dirty="0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12170BA7-1113-4141-944A-4C83C10894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>
                <a:solidFill>
                  <a:schemeClr val="bg1">
                    <a:lumMod val="95000"/>
                    <a:lumOff val="5000"/>
                  </a:schemeClr>
                </a:solidFill>
              </a:rPr>
              <a:t>En el link que está arriba hay una canción muy linda y entretenida para que practique los números del 1 al 10-</a:t>
            </a:r>
            <a:endParaRPr lang="es-E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 descr="▷ Gifs Animados de Besos - Gifs Animados">
            <a:extLst>
              <a:ext uri="{FF2B5EF4-FFF2-40B4-BE49-F238E27FC236}">
                <a16:creationId xmlns:a16="http://schemas.microsoft.com/office/drawing/2014/main" id="{5BCD4717-9482-4697-965E-0B909ACCE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302" y="4603167"/>
            <a:ext cx="1939396" cy="218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400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20</TotalTime>
  <Words>39</Words>
  <Application>Microsoft Office PowerPoint</Application>
  <PresentationFormat>Panorámica</PresentationFormat>
  <Paragraphs>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Circuito</vt:lpstr>
      <vt:lpstr>THE NUMBERS</vt:lpstr>
      <vt:lpstr>                      </vt:lpstr>
      <vt:lpstr>Presentación de PowerPoint</vt:lpstr>
      <vt:lpstr>https://www.youtube.com/watch?v=UncNXNH6m78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NUMBERS</dc:title>
  <dc:creator>maria soledad benavente massoc</dc:creator>
  <cp:lastModifiedBy>maria soledad benavente massoc</cp:lastModifiedBy>
  <cp:revision>5</cp:revision>
  <dcterms:created xsi:type="dcterms:W3CDTF">2020-05-19T20:47:57Z</dcterms:created>
  <dcterms:modified xsi:type="dcterms:W3CDTF">2020-05-19T21:10:07Z</dcterms:modified>
</cp:coreProperties>
</file>