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884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44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780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203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6386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181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892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80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675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491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574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12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305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332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606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296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6B29-FBBC-4AF6-81F2-9430AF73A408}" type="datetimeFigureOut">
              <a:rPr lang="es-ES" smtClean="0"/>
              <a:t>14/05/2020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40E5B66-92E6-4796-B840-E9FEC0F9A1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62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9C267-29F3-411A-9AAD-6AE255526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4666" y="-1964267"/>
            <a:ext cx="6310490" cy="4696178"/>
          </a:xfrm>
        </p:spPr>
        <p:txBody>
          <a:bodyPr>
            <a:noAutofit/>
          </a:bodyPr>
          <a:lstStyle/>
          <a:p>
            <a:r>
              <a:rPr lang="es-CL" sz="7200" dirty="0">
                <a:solidFill>
                  <a:schemeClr val="accent2">
                    <a:lumMod val="75000"/>
                  </a:schemeClr>
                </a:solidFill>
              </a:rPr>
              <a:t> WELCOME</a:t>
            </a:r>
            <a:br>
              <a:rPr lang="es-CL" sz="7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CL" sz="7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CL" sz="7200" dirty="0" err="1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es-CL" sz="7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CL" sz="7200" dirty="0" err="1">
                <a:solidFill>
                  <a:schemeClr val="accent2">
                    <a:lumMod val="75000"/>
                  </a:schemeClr>
                </a:solidFill>
              </a:rPr>
              <a:t>animals</a:t>
            </a:r>
            <a:endParaRPr lang="es-ES" sz="7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5BC5CA-59A5-46BB-A264-952D06D03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991557"/>
            <a:ext cx="9236765" cy="3144200"/>
          </a:xfrm>
        </p:spPr>
        <p:txBody>
          <a:bodyPr>
            <a:normAutofit/>
          </a:bodyPr>
          <a:lstStyle/>
          <a:p>
            <a:r>
              <a:rPr lang="es-CL" dirty="0"/>
              <a:t> </a:t>
            </a:r>
            <a:endParaRPr lang="es-CL" sz="48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Animales | Vectores, Fotos de Stock y PSD Gratis">
            <a:extLst>
              <a:ext uri="{FF2B5EF4-FFF2-40B4-BE49-F238E27FC236}">
                <a16:creationId xmlns:a16="http://schemas.microsoft.com/office/drawing/2014/main" id="{AEB74DBD-8238-452F-AB31-434D6C8F5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381" y="3454399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nimales SALVAJES 【 Lista, información, imágenes y documentales 】">
            <a:extLst>
              <a:ext uri="{FF2B5EF4-FFF2-40B4-BE49-F238E27FC236}">
                <a16:creationId xmlns:a16="http://schemas.microsoft.com/office/drawing/2014/main" id="{61828E3B-4FCE-4C3E-85AC-CB3287D0F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8" y="3255963"/>
            <a:ext cx="2788357" cy="192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27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7DA96-2ECE-4ECC-9A59-8C7FC205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CL" dirty="0"/>
              <a:t>   </a:t>
            </a:r>
            <a:endParaRPr lang="es-ES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27BD2FB-C02E-40D9-AE9F-5D8C3425A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7252" y="185530"/>
            <a:ext cx="8971722" cy="1605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/>
              <a:t>                        </a:t>
            </a:r>
            <a:endParaRPr lang="es-E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2798B44-D8F2-436B-B6A2-2344D2C80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-3929476" y="185530"/>
            <a:ext cx="10171250" cy="52412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sz="3000" dirty="0">
                <a:solidFill>
                  <a:schemeClr val="accent1">
                    <a:lumMod val="75000"/>
                  </a:schemeClr>
                </a:solidFill>
              </a:rPr>
              <a:t>   </a:t>
            </a:r>
            <a:endParaRPr lang="es-ES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Animales salvajes - Características, fotos y documentales ...">
            <a:extLst>
              <a:ext uri="{FF2B5EF4-FFF2-40B4-BE49-F238E27FC236}">
                <a16:creationId xmlns:a16="http://schemas.microsoft.com/office/drawing/2014/main" id="{96874724-A090-40AB-83D4-5A65DF375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59" y="156472"/>
            <a:ext cx="160020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nimales SALVAJES 【 Lista, información, imágenes y documentales 】">
            <a:extLst>
              <a:ext uri="{FF2B5EF4-FFF2-40B4-BE49-F238E27FC236}">
                <a16:creationId xmlns:a16="http://schemas.microsoft.com/office/drawing/2014/main" id="{1CD5D2F7-BD13-49EF-8E41-CC2DF3DAC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1795" y="251722"/>
            <a:ext cx="268605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nimales Salvajes Imágenes Y Fotos - 123RF">
            <a:extLst>
              <a:ext uri="{FF2B5EF4-FFF2-40B4-BE49-F238E27FC236}">
                <a16:creationId xmlns:a16="http://schemas.microsoft.com/office/drawing/2014/main" id="{4F30F367-2255-49D5-8034-BE85D1735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4820" y="825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nimales SALVAJES 【 Lista, información, imágenes y documentales 】">
            <a:extLst>
              <a:ext uri="{FF2B5EF4-FFF2-40B4-BE49-F238E27FC236}">
                <a16:creationId xmlns:a16="http://schemas.microsoft.com/office/drawing/2014/main" id="{05269C4A-D342-4BDD-9F4C-DD18B402B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20" y="3161230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nimales salvajes | Informacion sobre animales">
            <a:extLst>
              <a:ext uri="{FF2B5EF4-FFF2-40B4-BE49-F238E27FC236}">
                <a16:creationId xmlns:a16="http://schemas.microsoft.com/office/drawing/2014/main" id="{627D7461-D785-400B-883C-1FA128E9D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252" y="25050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El fotógrafo Emilio Barrionuevo participa en una campaña de ...">
            <a:extLst>
              <a:ext uri="{FF2B5EF4-FFF2-40B4-BE49-F238E27FC236}">
                <a16:creationId xmlns:a16="http://schemas.microsoft.com/office/drawing/2014/main" id="{59880CAF-F99C-463A-BA06-73726DEA1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113" y="2285654"/>
            <a:ext cx="28194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Elefantes - Fichas de animales en National Geographic">
            <a:extLst>
              <a:ext uri="{FF2B5EF4-FFF2-40B4-BE49-F238E27FC236}">
                <a16:creationId xmlns:a16="http://schemas.microsoft.com/office/drawing/2014/main" id="{158639C9-2504-4BB7-8610-BEB031883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282" y="435292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La cebra, ¿por qué se salvó de ser domesticada?">
            <a:extLst>
              <a:ext uri="{FF2B5EF4-FFF2-40B4-BE49-F238E27FC236}">
                <a16:creationId xmlns:a16="http://schemas.microsoft.com/office/drawing/2014/main" id="{30EF137B-2FE0-42CA-9139-1D2BEE883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239" y="28064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La realidad de los monos: la antesala a la extinción">
            <a:extLst>
              <a:ext uri="{FF2B5EF4-FFF2-40B4-BE49-F238E27FC236}">
                <a16:creationId xmlns:a16="http://schemas.microsoft.com/office/drawing/2014/main" id="{ACACAA6C-89E0-4063-9CE0-53AA55F4E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919" y="4834282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Singularidades extraordinarias de animales ordinarios (XVI): el delfín">
            <a:extLst>
              <a:ext uri="{FF2B5EF4-FFF2-40B4-BE49-F238E27FC236}">
                <a16:creationId xmlns:a16="http://schemas.microsoft.com/office/drawing/2014/main" id="{47FD4AD0-9A34-4822-9327-AE5043B00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20" y="5097221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50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68A93-A579-4F7A-9802-20B25420026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 rot="10800000" flipV="1">
            <a:off x="0" y="277813"/>
            <a:ext cx="10969625" cy="6296025"/>
          </a:xfrm>
        </p:spPr>
        <p:txBody>
          <a:bodyPr>
            <a:normAutofit/>
          </a:bodyPr>
          <a:lstStyle/>
          <a:p>
            <a:r>
              <a:rPr lang="es-CL" sz="2800" dirty="0"/>
              <a:t>                                          </a:t>
            </a:r>
            <a:br>
              <a:rPr lang="es-CL" sz="2800" dirty="0"/>
            </a:br>
            <a:r>
              <a:rPr lang="es-CL" sz="2800" b="1" dirty="0"/>
              <a:t>							</a:t>
            </a:r>
            <a:br>
              <a:rPr lang="es-CL" sz="2800" b="1" dirty="0"/>
            </a:br>
            <a:br>
              <a:rPr lang="es-CL" sz="2800" b="1" dirty="0"/>
            </a:br>
            <a:br>
              <a:rPr lang="es-CL" sz="2800" b="1" dirty="0"/>
            </a:br>
            <a:br>
              <a:rPr lang="es-CL" sz="2800" b="1" dirty="0"/>
            </a:br>
            <a:br>
              <a:rPr lang="es-CL" sz="2800" b="1" dirty="0"/>
            </a:br>
            <a:br>
              <a:rPr lang="es-CL" sz="2800" b="1" dirty="0"/>
            </a:br>
            <a:r>
              <a:rPr lang="es-CL" sz="2800" b="1" dirty="0"/>
              <a:t>						</a:t>
            </a:r>
            <a:endParaRPr lang="es-ES" sz="2800" b="1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238A079-CB7E-499E-A99F-6FB041A7D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867" y="1266824"/>
            <a:ext cx="7439377" cy="493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57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>
            <a:extLst>
              <a:ext uri="{FF2B5EF4-FFF2-40B4-BE49-F238E27FC236}">
                <a16:creationId xmlns:a16="http://schemas.microsoft.com/office/drawing/2014/main" id="{AB28283C-726F-49C3-AFCF-017E474E29B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31764"/>
            <a:ext cx="8596313" cy="1708326"/>
          </a:xfrm>
        </p:spPr>
        <p:txBody>
          <a:bodyPr/>
          <a:lstStyle/>
          <a:p>
            <a:br>
              <a:rPr lang="es-ES" dirty="0"/>
            </a:br>
            <a:r>
              <a:rPr lang="es-ES" sz="2800" dirty="0"/>
              <a:t>					</a:t>
            </a:r>
            <a:r>
              <a:rPr lang="es-CL" sz="2800" dirty="0"/>
              <a:t> </a:t>
            </a:r>
            <a:r>
              <a:rPr lang="es-CL" sz="4400" dirty="0"/>
              <a:t>can    -------</a:t>
            </a:r>
            <a:r>
              <a:rPr lang="es-CL" sz="4400" dirty="0" err="1"/>
              <a:t>can’t</a:t>
            </a:r>
            <a:r>
              <a:rPr lang="es-CL" sz="4400" dirty="0"/>
              <a:t> </a:t>
            </a:r>
            <a:r>
              <a:rPr lang="es-ES" sz="2800" dirty="0"/>
              <a:t>				</a:t>
            </a:r>
          </a:p>
        </p:txBody>
      </p:sp>
      <p:sp>
        <p:nvSpPr>
          <p:cNvPr id="15" name="Marcador de contenido 14">
            <a:extLst>
              <a:ext uri="{FF2B5EF4-FFF2-40B4-BE49-F238E27FC236}">
                <a16:creationId xmlns:a16="http://schemas.microsoft.com/office/drawing/2014/main" id="{37D33AD4-0BAB-4D27-88E8-5145EFEA715C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33778" y="1975556"/>
            <a:ext cx="9203972" cy="4651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800" dirty="0"/>
              <a:t>Utilizamos el can cuando podemos hacer o realizar una actividad.</a:t>
            </a:r>
          </a:p>
          <a:p>
            <a:pPr marL="0" indent="0">
              <a:buNone/>
            </a:pPr>
            <a:endParaRPr lang="es-CL" sz="2800" dirty="0"/>
          </a:p>
          <a:p>
            <a:pPr marL="0" indent="0">
              <a:buNone/>
            </a:pPr>
            <a:r>
              <a:rPr lang="es-CL" sz="2800" dirty="0" err="1">
                <a:solidFill>
                  <a:schemeClr val="accent2"/>
                </a:solidFill>
              </a:rPr>
              <a:t>The</a:t>
            </a:r>
            <a:r>
              <a:rPr lang="es-CL" sz="2800" dirty="0">
                <a:solidFill>
                  <a:schemeClr val="accent2"/>
                </a:solidFill>
              </a:rPr>
              <a:t> </a:t>
            </a:r>
            <a:r>
              <a:rPr lang="es-CL" sz="2800" dirty="0" err="1">
                <a:solidFill>
                  <a:schemeClr val="accent2"/>
                </a:solidFill>
              </a:rPr>
              <a:t>monkey</a:t>
            </a:r>
            <a:r>
              <a:rPr lang="es-CL" sz="2800" dirty="0">
                <a:solidFill>
                  <a:schemeClr val="accent2"/>
                </a:solidFill>
              </a:rPr>
              <a:t> can </a:t>
            </a:r>
            <a:r>
              <a:rPr lang="es-CL" sz="2800" dirty="0" err="1">
                <a:solidFill>
                  <a:schemeClr val="accent2"/>
                </a:solidFill>
              </a:rPr>
              <a:t>climb</a:t>
            </a:r>
            <a:r>
              <a:rPr lang="es-CL" sz="2800" dirty="0">
                <a:solidFill>
                  <a:schemeClr val="accent2"/>
                </a:solidFill>
              </a:rPr>
              <a:t> </a:t>
            </a:r>
            <a:r>
              <a:rPr lang="es-CL" sz="2800" dirty="0" err="1">
                <a:solidFill>
                  <a:schemeClr val="accent2"/>
                </a:solidFill>
              </a:rPr>
              <a:t>the</a:t>
            </a:r>
            <a:r>
              <a:rPr lang="es-CL" sz="2800" dirty="0">
                <a:solidFill>
                  <a:schemeClr val="accent2"/>
                </a:solidFill>
              </a:rPr>
              <a:t> tres.</a:t>
            </a:r>
            <a:endParaRPr lang="es-ES" sz="2800" dirty="0">
              <a:solidFill>
                <a:schemeClr val="accent2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6AD3981-CEBD-43DA-9BD5-685FA0199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672" y="3027716"/>
            <a:ext cx="194310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12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D9BD587-B4C0-4797-B678-5842EDAB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78933"/>
            <a:ext cx="8596668" cy="5384800"/>
          </a:xfrm>
        </p:spPr>
        <p:txBody>
          <a:bodyPr>
            <a:normAutofit/>
          </a:bodyPr>
          <a:lstStyle/>
          <a:p>
            <a:r>
              <a:rPr lang="es-CL" sz="2400" dirty="0"/>
              <a:t>Utilizamos el </a:t>
            </a:r>
            <a:r>
              <a:rPr lang="es-CL" sz="2400" dirty="0" err="1"/>
              <a:t>can’t</a:t>
            </a:r>
            <a:r>
              <a:rPr lang="es-CL" sz="2400" dirty="0"/>
              <a:t> cuando no podemos hacer o realizar una actividad.</a:t>
            </a:r>
            <a:br>
              <a:rPr lang="es-ES" sz="2400" dirty="0"/>
            </a:br>
            <a:br>
              <a:rPr lang="es-ES" sz="2400" dirty="0"/>
            </a:br>
            <a:br>
              <a:rPr lang="es-ES" sz="2400" dirty="0"/>
            </a:br>
            <a:br>
              <a:rPr lang="es-ES" sz="2400" dirty="0"/>
            </a:br>
            <a:br>
              <a:rPr lang="es-ES" sz="2400" dirty="0"/>
            </a:b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elephant</a:t>
            </a:r>
            <a:r>
              <a:rPr lang="es-ES" sz="2400" dirty="0"/>
              <a:t> </a:t>
            </a:r>
            <a:r>
              <a:rPr lang="es-ES" sz="2400" dirty="0" err="1"/>
              <a:t>can’t</a:t>
            </a:r>
            <a:r>
              <a:rPr lang="es-ES" sz="2400" dirty="0"/>
              <a:t> </a:t>
            </a:r>
            <a:r>
              <a:rPr lang="es-ES" sz="2400" dirty="0" err="1"/>
              <a:t>climb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tree</a:t>
            </a:r>
            <a:r>
              <a:rPr lang="es-ES" sz="2400" dirty="0"/>
              <a:t>.</a:t>
            </a:r>
            <a:endParaRPr lang="es-ES" sz="2700" dirty="0"/>
          </a:p>
        </p:txBody>
      </p:sp>
      <p:pic>
        <p:nvPicPr>
          <p:cNvPr id="3076" name="Picture 4" descr="Fondos de pantalla : Animales, naturaleza, fauna silvestre ...">
            <a:extLst>
              <a:ext uri="{FF2B5EF4-FFF2-40B4-BE49-F238E27FC236}">
                <a16:creationId xmlns:a16="http://schemas.microsoft.com/office/drawing/2014/main" id="{06956CDB-1C49-4E1A-9911-D6317DCED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17107"/>
            <a:ext cx="2628900" cy="212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674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193</TotalTime>
  <Words>87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 WELCOME  The animals</vt:lpstr>
      <vt:lpstr>   </vt:lpstr>
      <vt:lpstr>                                                              </vt:lpstr>
      <vt:lpstr>       can    -------can’t     </vt:lpstr>
      <vt:lpstr>Utilizamos el can’t cuando no podemos hacer o realizar una actividad.     The elephant can’t climb the tree.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IS IT?  (¿Dónde está?)</dc:title>
  <dc:creator>maria soledad benavente massoc</dc:creator>
  <cp:lastModifiedBy>maria soledad benavente massoc</cp:lastModifiedBy>
  <cp:revision>20</cp:revision>
  <dcterms:created xsi:type="dcterms:W3CDTF">2020-04-29T01:10:49Z</dcterms:created>
  <dcterms:modified xsi:type="dcterms:W3CDTF">2020-05-15T04:02:15Z</dcterms:modified>
</cp:coreProperties>
</file>