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6" r:id="rId3"/>
    <p:sldId id="260" r:id="rId4"/>
    <p:sldId id="259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7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64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4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5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0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0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2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E73D7C-DFE1-4680-B50F-9FA7218CC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6"/>
          <a:stretch/>
        </p:blipFill>
        <p:spPr>
          <a:xfrm>
            <a:off x="3009900" y="1713054"/>
            <a:ext cx="6172200" cy="42219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CA2FBE-AD3E-4B84-8F7D-987DA03C3947}"/>
              </a:ext>
            </a:extLst>
          </p:cNvPr>
          <p:cNvSpPr txBox="1"/>
          <p:nvPr/>
        </p:nvSpPr>
        <p:spPr>
          <a:xfrm flipH="1">
            <a:off x="3009900" y="2303360"/>
            <a:ext cx="187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HISTORIA </a:t>
            </a:r>
          </a:p>
          <a:p>
            <a:r>
              <a:rPr lang="es-CL" dirty="0"/>
              <a:t> 2° BÁSICOS</a:t>
            </a:r>
          </a:p>
          <a:p>
            <a:r>
              <a:rPr lang="es-CL" dirty="0"/>
              <a:t>    CLASE 19</a:t>
            </a:r>
          </a:p>
        </p:txBody>
      </p:sp>
    </p:spTree>
    <p:extLst>
      <p:ext uri="{BB962C8B-B14F-4D97-AF65-F5344CB8AC3E}">
        <p14:creationId xmlns:p14="http://schemas.microsoft.com/office/powerpoint/2010/main" val="38594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614F5-DCD4-4B85-82CF-C8DCFE40A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872" y="650940"/>
            <a:ext cx="7897450" cy="606796"/>
          </a:xfrm>
        </p:spPr>
        <p:txBody>
          <a:bodyPr>
            <a:normAutofit fontScale="90000"/>
          </a:bodyPr>
          <a:lstStyle/>
          <a:p>
            <a:r>
              <a:rPr lang="es-CL" sz="1800" dirty="0">
                <a:solidFill>
                  <a:srgbClr val="0070C0"/>
                </a:solidFill>
              </a:rPr>
              <a:t>OBJETIVO: CONOCER, PROPONER Y APLICAR NORMAS PARA UNA MEJOR CONVIVENCIA SOCIA</a:t>
            </a:r>
            <a:r>
              <a:rPr lang="es-CL" sz="1800" dirty="0"/>
              <a:t>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521E52-67C5-46B5-98EF-2E3132A9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1964110"/>
            <a:ext cx="3709686" cy="27822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4AD339-101F-4580-B7CE-3C6C2651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2184">
            <a:off x="7334941" y="1881865"/>
            <a:ext cx="3306048" cy="40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732D16D-AF7E-43EB-91A4-FDA2F35D8488}"/>
              </a:ext>
            </a:extLst>
          </p:cNvPr>
          <p:cNvSpPr/>
          <p:nvPr/>
        </p:nvSpPr>
        <p:spPr>
          <a:xfrm>
            <a:off x="2052576" y="699490"/>
            <a:ext cx="939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Vía pública: espacio destinado al paso de personas o vehículos que van de un lugar a otro.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565407-1543-40C3-81D5-17ECA0F8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28" y="1562583"/>
            <a:ext cx="3841989" cy="26260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2355AB-49A1-455A-826E-7814F4526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91" y="2304773"/>
            <a:ext cx="524911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0E8EDC-FC45-40DD-A7D0-3BD4D4C0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87" y="1199909"/>
            <a:ext cx="3305175" cy="381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3BDD73-2523-49F8-8537-3FB763F35C57}"/>
              </a:ext>
            </a:extLst>
          </p:cNvPr>
          <p:cNvSpPr txBox="1"/>
          <p:nvPr/>
        </p:nvSpPr>
        <p:spPr>
          <a:xfrm>
            <a:off x="5463251" y="659757"/>
            <a:ext cx="28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¿EL AUTOCUIDADO?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7513C3-92F3-4C46-A8B4-A8BECE08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6083"/>
            <a:ext cx="5372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01A809-B0EA-41D1-B4F8-289997EF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25" y="2757008"/>
            <a:ext cx="3383573" cy="30726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323EE8C-3CB9-4025-B201-58B6EEFE926F}"/>
              </a:ext>
            </a:extLst>
          </p:cNvPr>
          <p:cNvSpPr/>
          <p:nvPr/>
        </p:nvSpPr>
        <p:spPr>
          <a:xfrm>
            <a:off x="2179897" y="1441461"/>
            <a:ext cx="783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¿A qué situaciones se expone el niño de la foto?, ¿qué harías tú para prevenir esa situación?</a:t>
            </a:r>
          </a:p>
        </p:txBody>
      </p:sp>
    </p:spTree>
    <p:extLst>
      <p:ext uri="{BB962C8B-B14F-4D97-AF65-F5344CB8AC3E}">
        <p14:creationId xmlns:p14="http://schemas.microsoft.com/office/powerpoint/2010/main" val="61165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CE94CA-4BA9-4505-9FE9-6A24C6EDA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" t="13791" r="1459" b="27352"/>
          <a:stretch/>
        </p:blipFill>
        <p:spPr>
          <a:xfrm>
            <a:off x="1608881" y="865616"/>
            <a:ext cx="5708250" cy="19691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6200C7-B228-4FB4-B909-BD568139D3C1}"/>
              </a:ext>
            </a:extLst>
          </p:cNvPr>
          <p:cNvSpPr txBox="1"/>
          <p:nvPr/>
        </p:nvSpPr>
        <p:spPr>
          <a:xfrm flipH="1">
            <a:off x="1794076" y="496284"/>
            <a:ext cx="473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ESCUCHA LA SIGUIENTE NOTICIA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05155-48B6-4269-A7F1-DCE7174C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66" y="6222846"/>
            <a:ext cx="7970618" cy="800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72EF69-BDE4-481D-92CC-50018889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81" y="2923360"/>
            <a:ext cx="5708250" cy="321089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2A4294-B0F8-4303-A989-3DA9D00F443F}"/>
              </a:ext>
            </a:extLst>
          </p:cNvPr>
          <p:cNvSpPr/>
          <p:nvPr/>
        </p:nvSpPr>
        <p:spPr>
          <a:xfrm>
            <a:off x="8831484" y="1850190"/>
            <a:ext cx="25117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Servicio Nacional del Patrimonio Cultural informó esta mañana que la estatua "Unidos en la gloria y en la Muerte" de la escultora chilena Rebeca Matte, fue vandalizada a menos de 24 horas de su reinauguración.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835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8573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111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Presentación de PowerPoint</vt:lpstr>
      <vt:lpstr>OBJETIVO: CONOCER, PROPONER Y APLICAR NORMAS PARA UNA MEJOR CONVIVENCIA SOCIAL.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Rolando Muñoz</dc:creator>
  <cp:lastModifiedBy>Rolando Muñoz</cp:lastModifiedBy>
  <cp:revision>8</cp:revision>
  <dcterms:created xsi:type="dcterms:W3CDTF">2020-10-15T10:23:31Z</dcterms:created>
  <dcterms:modified xsi:type="dcterms:W3CDTF">2020-10-15T11:59:51Z</dcterms:modified>
</cp:coreProperties>
</file>